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65" r:id="rId4"/>
    <p:sldId id="269" r:id="rId5"/>
    <p:sldId id="271" r:id="rId6"/>
    <p:sldId id="275" r:id="rId7"/>
    <p:sldId id="258" r:id="rId8"/>
    <p:sldId id="281" r:id="rId9"/>
    <p:sldId id="282" r:id="rId10"/>
    <p:sldId id="272" r:id="rId11"/>
    <p:sldId id="273" r:id="rId12"/>
    <p:sldId id="279" r:id="rId13"/>
    <p:sldId id="276" r:id="rId14"/>
    <p:sldId id="277" r:id="rId15"/>
    <p:sldId id="274" r:id="rId16"/>
    <p:sldId id="268" r:id="rId17"/>
    <p:sldId id="280" r:id="rId18"/>
    <p:sldId id="28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F8283-F674-4F4E-8DCF-8513288AA22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A5764856-59A4-4203-93C1-4E7CD064A652}">
      <dgm:prSet/>
      <dgm:spPr/>
      <dgm:t>
        <a:bodyPr/>
        <a:lstStyle/>
        <a:p>
          <a:pPr rtl="0"/>
          <a:r>
            <a:rPr lang="tr-TR" b="1" dirty="0">
              <a:latin typeface="Comic Sans MS" panose="030F0702030302020204" pitchFamily="66" charset="0"/>
            </a:rPr>
            <a:t>Çevremizdekilerin nelerden hoşlandığımızı, nelerden rahatsız olduğumuzu anlamalarını sağlar. </a:t>
          </a:r>
          <a:endParaRPr lang="tr-TR" dirty="0">
            <a:latin typeface="Comic Sans MS" panose="030F0702030302020204" pitchFamily="66" charset="0"/>
          </a:endParaRPr>
        </a:p>
      </dgm:t>
    </dgm:pt>
    <dgm:pt modelId="{E37B9D5C-BB4B-4ACB-8354-ED16BA244FEE}" type="parTrans" cxnId="{6FEB0FD2-F4C4-4230-8A70-AFC8EA387AA2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5054BCB4-857E-4905-A5DD-1C21C3F01188}" type="sibTrans" cxnId="{6FEB0FD2-F4C4-4230-8A70-AFC8EA387AA2}">
      <dgm:prSet/>
      <dgm:spPr/>
      <dgm:t>
        <a:bodyPr/>
        <a:lstStyle/>
        <a:p>
          <a:endParaRPr lang="tr-TR">
            <a:latin typeface="Comic Sans MS" panose="030F0702030302020204" pitchFamily="66" charset="0"/>
          </a:endParaRPr>
        </a:p>
      </dgm:t>
    </dgm:pt>
    <dgm:pt modelId="{A86A1396-06F9-4BDB-91C7-651F06128BAA}">
      <dgm:prSet/>
      <dgm:spPr/>
      <dgm:t>
        <a:bodyPr/>
        <a:lstStyle/>
        <a:p>
          <a:pPr rtl="0"/>
          <a:r>
            <a:rPr lang="tr-TR" b="1" dirty="0">
              <a:latin typeface="Comic Sans MS" panose="030F0702030302020204" pitchFamily="66" charset="0"/>
            </a:rPr>
            <a:t>Sınırlarımız; arkadaşlarımızla, öğretmenlerimizle ve ailemizle ilişkilerimizi korumamızı sağlar.</a:t>
          </a:r>
          <a:endParaRPr lang="tr-TR" dirty="0">
            <a:latin typeface="Comic Sans MS" panose="030F0702030302020204" pitchFamily="66" charset="0"/>
          </a:endParaRPr>
        </a:p>
      </dgm:t>
    </dgm:pt>
    <dgm:pt modelId="{F2E9A242-2D59-4B0C-9D9B-E42306BB2995}" type="parTrans" cxnId="{F4D8FDEF-A79D-4BB5-AE1D-9A247131E65A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27724F36-B3B9-46A2-83D8-E24D135E637E}" type="sibTrans" cxnId="{F4D8FDEF-A79D-4BB5-AE1D-9A247131E65A}">
      <dgm:prSet/>
      <dgm:spPr/>
      <dgm:t>
        <a:bodyPr/>
        <a:lstStyle/>
        <a:p>
          <a:endParaRPr lang="tr-TR">
            <a:latin typeface="Comic Sans MS" panose="030F0702030302020204" pitchFamily="66" charset="0"/>
          </a:endParaRPr>
        </a:p>
      </dgm:t>
    </dgm:pt>
    <dgm:pt modelId="{ABB78052-D72A-4788-A547-82FEB23A3682}">
      <dgm:prSet/>
      <dgm:spPr/>
      <dgm:t>
        <a:bodyPr/>
        <a:lstStyle/>
        <a:p>
          <a:pPr rtl="0"/>
          <a:r>
            <a:rPr lang="tr-TR" b="1">
              <a:latin typeface="Comic Sans MS" panose="030F0702030302020204" pitchFamily="66" charset="0"/>
            </a:rPr>
            <a:t>Bizi tehlikelerden ve istemediğimiz durumlardan korur ve güvenli bir yaşam sağlar.</a:t>
          </a:r>
          <a:endParaRPr lang="tr-TR">
            <a:latin typeface="Comic Sans MS" panose="030F0702030302020204" pitchFamily="66" charset="0"/>
          </a:endParaRPr>
        </a:p>
      </dgm:t>
    </dgm:pt>
    <dgm:pt modelId="{4F829CA2-7C52-4750-AC04-E1AC5B1518F8}" type="parTrans" cxnId="{312CFB8C-B8AA-42DB-8BF4-53D2CBFFDB18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7D7437B2-7E7E-41C2-9468-87B043CFC533}" type="sibTrans" cxnId="{312CFB8C-B8AA-42DB-8BF4-53D2CBFFDB18}">
      <dgm:prSet/>
      <dgm:spPr/>
      <dgm:t>
        <a:bodyPr/>
        <a:lstStyle/>
        <a:p>
          <a:endParaRPr lang="tr-TR">
            <a:latin typeface="Comic Sans MS" panose="030F0702030302020204" pitchFamily="66" charset="0"/>
          </a:endParaRPr>
        </a:p>
      </dgm:t>
    </dgm:pt>
    <dgm:pt modelId="{0B077374-B974-49F4-87C8-74D4B7E6380D}">
      <dgm:prSet/>
      <dgm:spPr/>
      <dgm:t>
        <a:bodyPr/>
        <a:lstStyle/>
        <a:p>
          <a:pPr rtl="0"/>
          <a:r>
            <a:rPr lang="tr-TR" b="1">
              <a:latin typeface="Comic Sans MS" panose="030F0702030302020204" pitchFamily="66" charset="0"/>
            </a:rPr>
            <a:t>Konuşmak istediklerimizle bizi yakınlaştırır, konuşmak istemediklerimizle aramıza mesafe koymamızı sağlar.</a:t>
          </a:r>
          <a:endParaRPr lang="tr-TR">
            <a:latin typeface="Comic Sans MS" panose="030F0702030302020204" pitchFamily="66" charset="0"/>
          </a:endParaRPr>
        </a:p>
      </dgm:t>
    </dgm:pt>
    <dgm:pt modelId="{3ADFBFD5-0540-427D-9068-811CDEB48272}" type="parTrans" cxnId="{96C90734-544D-495E-A109-7BF369D30AE9}">
      <dgm:prSet/>
      <dgm:spPr/>
      <dgm:t>
        <a:bodyPr/>
        <a:lstStyle/>
        <a:p>
          <a:endParaRPr lang="tr-TR" sz="2000">
            <a:latin typeface="Comic Sans MS" panose="030F0702030302020204" pitchFamily="66" charset="0"/>
          </a:endParaRPr>
        </a:p>
      </dgm:t>
    </dgm:pt>
    <dgm:pt modelId="{9C40E6A6-A9F2-4B87-A0FF-6AB4C89F4788}" type="sibTrans" cxnId="{96C90734-544D-495E-A109-7BF369D30AE9}">
      <dgm:prSet/>
      <dgm:spPr/>
      <dgm:t>
        <a:bodyPr/>
        <a:lstStyle/>
        <a:p>
          <a:endParaRPr lang="tr-TR">
            <a:latin typeface="Comic Sans MS" panose="030F0702030302020204" pitchFamily="66" charset="0"/>
          </a:endParaRPr>
        </a:p>
      </dgm:t>
    </dgm:pt>
    <dgm:pt modelId="{C4DAAFC3-1CA2-40C3-8465-F034AFB077A1}" type="pres">
      <dgm:prSet presAssocID="{CEEF8283-F674-4F4E-8DCF-8513288AA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6D6ADD5-6D0C-43B5-A834-DE20556F87B0}" type="pres">
      <dgm:prSet presAssocID="{A5764856-59A4-4203-93C1-4E7CD064A6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476323-B5DF-4023-893A-D1F84400CCBB}" type="pres">
      <dgm:prSet presAssocID="{5054BCB4-857E-4905-A5DD-1C21C3F01188}" presName="spacer" presStyleCnt="0"/>
      <dgm:spPr/>
    </dgm:pt>
    <dgm:pt modelId="{7E0BEC03-FB35-4E92-9345-3F3552F8E5B1}" type="pres">
      <dgm:prSet presAssocID="{A86A1396-06F9-4BDB-91C7-651F06128B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8D27E3-CE54-4F2C-8FC7-F994B39C8B5D}" type="pres">
      <dgm:prSet presAssocID="{27724F36-B3B9-46A2-83D8-E24D135E637E}" presName="spacer" presStyleCnt="0"/>
      <dgm:spPr/>
    </dgm:pt>
    <dgm:pt modelId="{E5175746-082B-4839-B3BA-D9DADAFC350D}" type="pres">
      <dgm:prSet presAssocID="{ABB78052-D72A-4788-A547-82FEB23A36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2622A0-12EA-43A7-A3CE-9889CD477169}" type="pres">
      <dgm:prSet presAssocID="{7D7437B2-7E7E-41C2-9468-87B043CFC533}" presName="spacer" presStyleCnt="0"/>
      <dgm:spPr/>
    </dgm:pt>
    <dgm:pt modelId="{BB442E0B-CFD7-4DBF-BF2C-A35971A2C2CD}" type="pres">
      <dgm:prSet presAssocID="{0B077374-B974-49F4-87C8-74D4B7E6380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AE21E9-DDC9-446B-A9E4-DABA4D6D071A}" type="presOf" srcId="{ABB78052-D72A-4788-A547-82FEB23A3682}" destId="{E5175746-082B-4839-B3BA-D9DADAFC350D}" srcOrd="0" destOrd="0" presId="urn:microsoft.com/office/officeart/2005/8/layout/vList2"/>
    <dgm:cxn modelId="{F4D8FDEF-A79D-4BB5-AE1D-9A247131E65A}" srcId="{CEEF8283-F674-4F4E-8DCF-8513288AA22B}" destId="{A86A1396-06F9-4BDB-91C7-651F06128BAA}" srcOrd="1" destOrd="0" parTransId="{F2E9A242-2D59-4B0C-9D9B-E42306BB2995}" sibTransId="{27724F36-B3B9-46A2-83D8-E24D135E637E}"/>
    <dgm:cxn modelId="{6CBF66A1-478A-4666-AC0A-21B8CA07C3AC}" type="presOf" srcId="{CEEF8283-F674-4F4E-8DCF-8513288AA22B}" destId="{C4DAAFC3-1CA2-40C3-8465-F034AFB077A1}" srcOrd="0" destOrd="0" presId="urn:microsoft.com/office/officeart/2005/8/layout/vList2"/>
    <dgm:cxn modelId="{312CFB8C-B8AA-42DB-8BF4-53D2CBFFDB18}" srcId="{CEEF8283-F674-4F4E-8DCF-8513288AA22B}" destId="{ABB78052-D72A-4788-A547-82FEB23A3682}" srcOrd="2" destOrd="0" parTransId="{4F829CA2-7C52-4750-AC04-E1AC5B1518F8}" sibTransId="{7D7437B2-7E7E-41C2-9468-87B043CFC533}"/>
    <dgm:cxn modelId="{96C90734-544D-495E-A109-7BF369D30AE9}" srcId="{CEEF8283-F674-4F4E-8DCF-8513288AA22B}" destId="{0B077374-B974-49F4-87C8-74D4B7E6380D}" srcOrd="3" destOrd="0" parTransId="{3ADFBFD5-0540-427D-9068-811CDEB48272}" sibTransId="{9C40E6A6-A9F2-4B87-A0FF-6AB4C89F4788}"/>
    <dgm:cxn modelId="{F2D1ED23-65FA-4D50-B32C-6BE2D4D0A1C6}" type="presOf" srcId="{0B077374-B974-49F4-87C8-74D4B7E6380D}" destId="{BB442E0B-CFD7-4DBF-BF2C-A35971A2C2CD}" srcOrd="0" destOrd="0" presId="urn:microsoft.com/office/officeart/2005/8/layout/vList2"/>
    <dgm:cxn modelId="{A8EDCEE2-2F49-426A-9547-B590E72B4D06}" type="presOf" srcId="{A5764856-59A4-4203-93C1-4E7CD064A652}" destId="{26D6ADD5-6D0C-43B5-A834-DE20556F87B0}" srcOrd="0" destOrd="0" presId="urn:microsoft.com/office/officeart/2005/8/layout/vList2"/>
    <dgm:cxn modelId="{6FEB0FD2-F4C4-4230-8A70-AFC8EA387AA2}" srcId="{CEEF8283-F674-4F4E-8DCF-8513288AA22B}" destId="{A5764856-59A4-4203-93C1-4E7CD064A652}" srcOrd="0" destOrd="0" parTransId="{E37B9D5C-BB4B-4ACB-8354-ED16BA244FEE}" sibTransId="{5054BCB4-857E-4905-A5DD-1C21C3F01188}"/>
    <dgm:cxn modelId="{6F196FC8-3D41-40ED-BC94-D38415D40CE8}" type="presOf" srcId="{A86A1396-06F9-4BDB-91C7-651F06128BAA}" destId="{7E0BEC03-FB35-4E92-9345-3F3552F8E5B1}" srcOrd="0" destOrd="0" presId="urn:microsoft.com/office/officeart/2005/8/layout/vList2"/>
    <dgm:cxn modelId="{84534EF3-37FA-4E25-BA11-AE401033073E}" type="presParOf" srcId="{C4DAAFC3-1CA2-40C3-8465-F034AFB077A1}" destId="{26D6ADD5-6D0C-43B5-A834-DE20556F87B0}" srcOrd="0" destOrd="0" presId="urn:microsoft.com/office/officeart/2005/8/layout/vList2"/>
    <dgm:cxn modelId="{DF11CB51-DE28-4205-8441-43444206649A}" type="presParOf" srcId="{C4DAAFC3-1CA2-40C3-8465-F034AFB077A1}" destId="{5E476323-B5DF-4023-893A-D1F84400CCBB}" srcOrd="1" destOrd="0" presId="urn:microsoft.com/office/officeart/2005/8/layout/vList2"/>
    <dgm:cxn modelId="{F3FDF209-8230-407A-BE5F-C8D6377E2C1C}" type="presParOf" srcId="{C4DAAFC3-1CA2-40C3-8465-F034AFB077A1}" destId="{7E0BEC03-FB35-4E92-9345-3F3552F8E5B1}" srcOrd="2" destOrd="0" presId="urn:microsoft.com/office/officeart/2005/8/layout/vList2"/>
    <dgm:cxn modelId="{18D82FCC-8880-44CC-AC8E-4EA2A1220A1A}" type="presParOf" srcId="{C4DAAFC3-1CA2-40C3-8465-F034AFB077A1}" destId="{658D27E3-CE54-4F2C-8FC7-F994B39C8B5D}" srcOrd="3" destOrd="0" presId="urn:microsoft.com/office/officeart/2005/8/layout/vList2"/>
    <dgm:cxn modelId="{FBF5D1C8-A0F6-4AD1-8E8F-7937F81DCE72}" type="presParOf" srcId="{C4DAAFC3-1CA2-40C3-8465-F034AFB077A1}" destId="{E5175746-082B-4839-B3BA-D9DADAFC350D}" srcOrd="4" destOrd="0" presId="urn:microsoft.com/office/officeart/2005/8/layout/vList2"/>
    <dgm:cxn modelId="{0BD1B202-6C4B-49EE-A8FB-960D9962D973}" type="presParOf" srcId="{C4DAAFC3-1CA2-40C3-8465-F034AFB077A1}" destId="{2E2622A0-12EA-43A7-A3CE-9889CD477169}" srcOrd="5" destOrd="0" presId="urn:microsoft.com/office/officeart/2005/8/layout/vList2"/>
    <dgm:cxn modelId="{0ED19AF0-9B91-4A20-9838-B21139444B4E}" type="presParOf" srcId="{C4DAAFC3-1CA2-40C3-8465-F034AFB077A1}" destId="{BB442E0B-CFD7-4DBF-BF2C-A35971A2C2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1653F-F735-4D2F-ADAB-A02C52FD5D5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7AA42D9B-E4C1-4E5F-BD84-7354720BED1B}">
      <dgm:prSet/>
      <dgm:spPr/>
      <dgm:t>
        <a:bodyPr/>
        <a:lstStyle/>
        <a:p>
          <a:pPr rtl="0"/>
          <a:r>
            <a:rPr lang="tr-TR" b="1" dirty="0">
              <a:latin typeface="Comic Sans MS" panose="030F0702030302020204" pitchFamily="66" charset="0"/>
            </a:rPr>
            <a:t>Kollarımızı iki yana açıp kendi etrafımızda döndüğümüzde oluşan alan kişisel alanımızdır.</a:t>
          </a:r>
        </a:p>
      </dgm:t>
    </dgm:pt>
    <dgm:pt modelId="{D63AEDF6-8032-4C6C-8C94-341D2FB8ADDA}" type="parTrans" cxnId="{FB06A301-3C85-4C9E-9D0E-35ABF9B2D4D1}">
      <dgm:prSet/>
      <dgm:spPr/>
      <dgm:t>
        <a:bodyPr/>
        <a:lstStyle/>
        <a:p>
          <a:endParaRPr lang="tr-TR"/>
        </a:p>
      </dgm:t>
    </dgm:pt>
    <dgm:pt modelId="{42DEA530-08D6-4E42-81D3-09FB05A7B55E}" type="sibTrans" cxnId="{FB06A301-3C85-4C9E-9D0E-35ABF9B2D4D1}">
      <dgm:prSet/>
      <dgm:spPr/>
      <dgm:t>
        <a:bodyPr/>
        <a:lstStyle/>
        <a:p>
          <a:endParaRPr lang="tr-TR"/>
        </a:p>
      </dgm:t>
    </dgm:pt>
    <dgm:pt modelId="{AF09BD15-D850-41DD-86C2-2F911C777774}">
      <dgm:prSet/>
      <dgm:spPr/>
      <dgm:t>
        <a:bodyPr/>
        <a:lstStyle/>
        <a:p>
          <a:pPr rtl="0"/>
          <a:r>
            <a:rPr lang="tr-TR" b="1" dirty="0">
              <a:latin typeface="Comic Sans MS" panose="030F0702030302020204" pitchFamily="66" charset="0"/>
            </a:rPr>
            <a:t>Bu alana sadece senin izin verdiğin ailen, akrabaların ve arkadaşların girebilir. </a:t>
          </a:r>
        </a:p>
      </dgm:t>
    </dgm:pt>
    <dgm:pt modelId="{C9AA8DB0-1E38-4F5E-80D6-120CA6B6B590}" type="parTrans" cxnId="{C956342F-D8F4-4757-9180-A4A7BA90E563}">
      <dgm:prSet/>
      <dgm:spPr/>
      <dgm:t>
        <a:bodyPr/>
        <a:lstStyle/>
        <a:p>
          <a:endParaRPr lang="tr-TR"/>
        </a:p>
      </dgm:t>
    </dgm:pt>
    <dgm:pt modelId="{B367EDAA-AF07-43EC-B7C5-43B92FF0A5B9}" type="sibTrans" cxnId="{C956342F-D8F4-4757-9180-A4A7BA90E563}">
      <dgm:prSet/>
      <dgm:spPr/>
      <dgm:t>
        <a:bodyPr/>
        <a:lstStyle/>
        <a:p>
          <a:endParaRPr lang="tr-TR"/>
        </a:p>
      </dgm:t>
    </dgm:pt>
    <dgm:pt modelId="{4492DE18-B435-4564-A374-D35FEEF48270}">
      <dgm:prSet/>
      <dgm:spPr/>
      <dgm:t>
        <a:bodyPr/>
        <a:lstStyle/>
        <a:p>
          <a:pPr rtl="0"/>
          <a:r>
            <a:rPr lang="tr-TR" b="1" dirty="0">
              <a:latin typeface="Comic Sans MS" panose="030F0702030302020204" pitchFamily="66" charset="0"/>
            </a:rPr>
            <a:t>Tanımadığın ve istemediğin insanların yaklaşması güvenli değildir.</a:t>
          </a:r>
        </a:p>
      </dgm:t>
    </dgm:pt>
    <dgm:pt modelId="{7EA702CC-883C-4D75-9870-5BA5E3381A4A}" type="parTrans" cxnId="{3A3772F2-6504-42EE-92A5-512A4EC971E8}">
      <dgm:prSet/>
      <dgm:spPr/>
      <dgm:t>
        <a:bodyPr/>
        <a:lstStyle/>
        <a:p>
          <a:endParaRPr lang="tr-TR"/>
        </a:p>
      </dgm:t>
    </dgm:pt>
    <dgm:pt modelId="{E2D73AA6-E634-435F-BC31-F9F8ADC800C3}" type="sibTrans" cxnId="{3A3772F2-6504-42EE-92A5-512A4EC971E8}">
      <dgm:prSet/>
      <dgm:spPr/>
      <dgm:t>
        <a:bodyPr/>
        <a:lstStyle/>
        <a:p>
          <a:endParaRPr lang="tr-TR"/>
        </a:p>
      </dgm:t>
    </dgm:pt>
    <dgm:pt modelId="{B377A0FF-F1C0-488D-98EF-26163DA2E33E}" type="pres">
      <dgm:prSet presAssocID="{6A91653F-F735-4D2F-ADAB-A02C52FD5D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F8E3933-0448-4EA2-A084-5BA0237B205D}" type="pres">
      <dgm:prSet presAssocID="{6A91653F-F735-4D2F-ADAB-A02C52FD5D54}" presName="dummyMaxCanvas" presStyleCnt="0">
        <dgm:presLayoutVars/>
      </dgm:prSet>
      <dgm:spPr/>
    </dgm:pt>
    <dgm:pt modelId="{4AD5521E-A7C8-4232-9F84-8F5BF6D7D8B7}" type="pres">
      <dgm:prSet presAssocID="{6A91653F-F735-4D2F-ADAB-A02C52FD5D5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09499A-138D-4C08-9BFD-D985D4262E24}" type="pres">
      <dgm:prSet presAssocID="{6A91653F-F735-4D2F-ADAB-A02C52FD5D5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124185-47F7-414B-9345-07BBEE22DE52}" type="pres">
      <dgm:prSet presAssocID="{6A91653F-F735-4D2F-ADAB-A02C52FD5D5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41F00A-78F3-40BB-8478-A52B4FA1D26B}" type="pres">
      <dgm:prSet presAssocID="{6A91653F-F735-4D2F-ADAB-A02C52FD5D5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CCF90B-FEDC-4304-A24B-79297479767B}" type="pres">
      <dgm:prSet presAssocID="{6A91653F-F735-4D2F-ADAB-A02C52FD5D5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4692F0-D065-49EB-9DD1-3C46CA6AF16A}" type="pres">
      <dgm:prSet presAssocID="{6A91653F-F735-4D2F-ADAB-A02C52FD5D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C7AD38-FF2E-4DFF-A26B-1F95EC0FFC96}" type="pres">
      <dgm:prSet presAssocID="{6A91653F-F735-4D2F-ADAB-A02C52FD5D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81E45A-0FD0-4F88-8E92-0E9A4F2F193A}" type="pres">
      <dgm:prSet presAssocID="{6A91653F-F735-4D2F-ADAB-A02C52FD5D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00D7CB-ECC0-4F05-87AF-0B0AF92C6E1E}" type="presOf" srcId="{7AA42D9B-E4C1-4E5F-BD84-7354720BED1B}" destId="{4AD5521E-A7C8-4232-9F84-8F5BF6D7D8B7}" srcOrd="0" destOrd="0" presId="urn:microsoft.com/office/officeart/2005/8/layout/vProcess5"/>
    <dgm:cxn modelId="{B41F62BA-77B7-4CAF-BE3F-87EABFD22ECB}" type="presOf" srcId="{AF09BD15-D850-41DD-86C2-2F911C777774}" destId="{CB09499A-138D-4C08-9BFD-D985D4262E24}" srcOrd="0" destOrd="0" presId="urn:microsoft.com/office/officeart/2005/8/layout/vProcess5"/>
    <dgm:cxn modelId="{69F220F7-4285-47BD-A694-C7E9C9F1B393}" type="presOf" srcId="{4492DE18-B435-4564-A374-D35FEEF48270}" destId="{1781E45A-0FD0-4F88-8E92-0E9A4F2F193A}" srcOrd="1" destOrd="0" presId="urn:microsoft.com/office/officeart/2005/8/layout/vProcess5"/>
    <dgm:cxn modelId="{C956342F-D8F4-4757-9180-A4A7BA90E563}" srcId="{6A91653F-F735-4D2F-ADAB-A02C52FD5D54}" destId="{AF09BD15-D850-41DD-86C2-2F911C777774}" srcOrd="1" destOrd="0" parTransId="{C9AA8DB0-1E38-4F5E-80D6-120CA6B6B590}" sibTransId="{B367EDAA-AF07-43EC-B7C5-43B92FF0A5B9}"/>
    <dgm:cxn modelId="{FB06A301-3C85-4C9E-9D0E-35ABF9B2D4D1}" srcId="{6A91653F-F735-4D2F-ADAB-A02C52FD5D54}" destId="{7AA42D9B-E4C1-4E5F-BD84-7354720BED1B}" srcOrd="0" destOrd="0" parTransId="{D63AEDF6-8032-4C6C-8C94-341D2FB8ADDA}" sibTransId="{42DEA530-08D6-4E42-81D3-09FB05A7B55E}"/>
    <dgm:cxn modelId="{2BE38192-38D3-4D0A-A5C5-E0BC6F6AFAD8}" type="presOf" srcId="{AF09BD15-D850-41DD-86C2-2F911C777774}" destId="{D5C7AD38-FF2E-4DFF-A26B-1F95EC0FFC96}" srcOrd="1" destOrd="0" presId="urn:microsoft.com/office/officeart/2005/8/layout/vProcess5"/>
    <dgm:cxn modelId="{89F18828-25D0-4B2F-ABB5-5846890DDA99}" type="presOf" srcId="{B367EDAA-AF07-43EC-B7C5-43B92FF0A5B9}" destId="{2BCCF90B-FEDC-4304-A24B-79297479767B}" srcOrd="0" destOrd="0" presId="urn:microsoft.com/office/officeart/2005/8/layout/vProcess5"/>
    <dgm:cxn modelId="{3A3772F2-6504-42EE-92A5-512A4EC971E8}" srcId="{6A91653F-F735-4D2F-ADAB-A02C52FD5D54}" destId="{4492DE18-B435-4564-A374-D35FEEF48270}" srcOrd="2" destOrd="0" parTransId="{7EA702CC-883C-4D75-9870-5BA5E3381A4A}" sibTransId="{E2D73AA6-E634-435F-BC31-F9F8ADC800C3}"/>
    <dgm:cxn modelId="{5D8E3F4D-22EA-401A-9A93-62806C911152}" type="presOf" srcId="{6A91653F-F735-4D2F-ADAB-A02C52FD5D54}" destId="{B377A0FF-F1C0-488D-98EF-26163DA2E33E}" srcOrd="0" destOrd="0" presId="urn:microsoft.com/office/officeart/2005/8/layout/vProcess5"/>
    <dgm:cxn modelId="{855CB86D-DEBD-45CC-ACF4-5B803801E0EB}" type="presOf" srcId="{42DEA530-08D6-4E42-81D3-09FB05A7B55E}" destId="{3E41F00A-78F3-40BB-8478-A52B4FA1D26B}" srcOrd="0" destOrd="0" presId="urn:microsoft.com/office/officeart/2005/8/layout/vProcess5"/>
    <dgm:cxn modelId="{8C2D393E-0981-4E11-AAE7-CE3DC93EA9D4}" type="presOf" srcId="{4492DE18-B435-4564-A374-D35FEEF48270}" destId="{78124185-47F7-414B-9345-07BBEE22DE52}" srcOrd="0" destOrd="0" presId="urn:microsoft.com/office/officeart/2005/8/layout/vProcess5"/>
    <dgm:cxn modelId="{A5AC755A-57D4-42D1-99BD-C70F20B67D80}" type="presOf" srcId="{7AA42D9B-E4C1-4E5F-BD84-7354720BED1B}" destId="{264692F0-D065-49EB-9DD1-3C46CA6AF16A}" srcOrd="1" destOrd="0" presId="urn:microsoft.com/office/officeart/2005/8/layout/vProcess5"/>
    <dgm:cxn modelId="{A101EF76-9C0E-4727-947F-E03782D49700}" type="presParOf" srcId="{B377A0FF-F1C0-488D-98EF-26163DA2E33E}" destId="{3F8E3933-0448-4EA2-A084-5BA0237B205D}" srcOrd="0" destOrd="0" presId="urn:microsoft.com/office/officeart/2005/8/layout/vProcess5"/>
    <dgm:cxn modelId="{0416D70C-DEDE-4583-945C-1FE2716EDC36}" type="presParOf" srcId="{B377A0FF-F1C0-488D-98EF-26163DA2E33E}" destId="{4AD5521E-A7C8-4232-9F84-8F5BF6D7D8B7}" srcOrd="1" destOrd="0" presId="urn:microsoft.com/office/officeart/2005/8/layout/vProcess5"/>
    <dgm:cxn modelId="{1F83056C-413F-4268-AD9B-7044E68E6945}" type="presParOf" srcId="{B377A0FF-F1C0-488D-98EF-26163DA2E33E}" destId="{CB09499A-138D-4C08-9BFD-D985D4262E24}" srcOrd="2" destOrd="0" presId="urn:microsoft.com/office/officeart/2005/8/layout/vProcess5"/>
    <dgm:cxn modelId="{2020771D-9798-4126-8495-07EF52C5420F}" type="presParOf" srcId="{B377A0FF-F1C0-488D-98EF-26163DA2E33E}" destId="{78124185-47F7-414B-9345-07BBEE22DE52}" srcOrd="3" destOrd="0" presId="urn:microsoft.com/office/officeart/2005/8/layout/vProcess5"/>
    <dgm:cxn modelId="{92F0056F-D993-4691-B630-EF4D8061DA1C}" type="presParOf" srcId="{B377A0FF-F1C0-488D-98EF-26163DA2E33E}" destId="{3E41F00A-78F3-40BB-8478-A52B4FA1D26B}" srcOrd="4" destOrd="0" presId="urn:microsoft.com/office/officeart/2005/8/layout/vProcess5"/>
    <dgm:cxn modelId="{4EF53454-3F7C-496C-88C6-CC382C555B74}" type="presParOf" srcId="{B377A0FF-F1C0-488D-98EF-26163DA2E33E}" destId="{2BCCF90B-FEDC-4304-A24B-79297479767B}" srcOrd="5" destOrd="0" presId="urn:microsoft.com/office/officeart/2005/8/layout/vProcess5"/>
    <dgm:cxn modelId="{A42219F0-97EF-4573-8170-42EABDF903E1}" type="presParOf" srcId="{B377A0FF-F1C0-488D-98EF-26163DA2E33E}" destId="{264692F0-D065-49EB-9DD1-3C46CA6AF16A}" srcOrd="6" destOrd="0" presId="urn:microsoft.com/office/officeart/2005/8/layout/vProcess5"/>
    <dgm:cxn modelId="{A4A043CF-FFAD-442F-877A-27590C185300}" type="presParOf" srcId="{B377A0FF-F1C0-488D-98EF-26163DA2E33E}" destId="{D5C7AD38-FF2E-4DFF-A26B-1F95EC0FFC96}" srcOrd="7" destOrd="0" presId="urn:microsoft.com/office/officeart/2005/8/layout/vProcess5"/>
    <dgm:cxn modelId="{F944894E-9C26-4A3D-96B4-4CAB2CFF7ADE}" type="presParOf" srcId="{B377A0FF-F1C0-488D-98EF-26163DA2E33E}" destId="{1781E45A-0FD0-4F88-8E92-0E9A4F2F193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C714E0-34D6-4612-A08A-791848B16BB0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EBFAE4F-5BBF-4E47-9933-00AE78DE65B0}">
      <dgm:prSet phldrT="[Metin]"/>
      <dgm:spPr/>
      <dgm:t>
        <a:bodyPr/>
        <a:lstStyle/>
        <a:p>
          <a:r>
            <a:rPr lang="tr-TR" b="1">
              <a:latin typeface="Comic Sans MS" panose="030F0702030302020204" pitchFamily="66" charset="0"/>
            </a:rPr>
            <a:t>TEKNOLOJİYE SINIR KOYUYORUM</a:t>
          </a:r>
        </a:p>
      </dgm:t>
    </dgm:pt>
    <dgm:pt modelId="{13EFD6FA-E923-4A60-AD16-E696DB8932E5}" type="parTrans" cxnId="{ACEF06C9-2390-4FF9-852B-1C77D930ECBF}">
      <dgm:prSet/>
      <dgm:spPr/>
      <dgm:t>
        <a:bodyPr/>
        <a:lstStyle/>
        <a:p>
          <a:endParaRPr lang="tr-TR" sz="1200" b="1">
            <a:latin typeface="Comic Sans MS" panose="030F0702030302020204" pitchFamily="66" charset="0"/>
          </a:endParaRPr>
        </a:p>
      </dgm:t>
    </dgm:pt>
    <dgm:pt modelId="{B67D336B-B710-4E3F-A91A-F69256146F1F}" type="sibTrans" cxnId="{ACEF06C9-2390-4FF9-852B-1C77D930ECBF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CEA5C3ED-8294-4DB7-9C88-0F943BF6E906}">
      <dgm:prSet phldrT="[Metin]"/>
      <dgm:spPr/>
      <dgm:t>
        <a:bodyPr/>
        <a:lstStyle/>
        <a:p>
          <a:r>
            <a:rPr lang="tr-TR" b="1">
              <a:latin typeface="Comic Sans MS" panose="030F0702030302020204" pitchFamily="66" charset="0"/>
            </a:rPr>
            <a:t>Günlük ekran süremi aşmıyorum.</a:t>
          </a:r>
        </a:p>
      </dgm:t>
    </dgm:pt>
    <dgm:pt modelId="{F79C2C0B-577D-4929-94A3-16D28719363F}" type="parTrans" cxnId="{A0BC860B-E4D3-4017-97F3-065F778CE5E1}">
      <dgm:prSet/>
      <dgm:spPr/>
      <dgm:t>
        <a:bodyPr/>
        <a:lstStyle/>
        <a:p>
          <a:endParaRPr lang="tr-TR" sz="1200" b="1">
            <a:latin typeface="Comic Sans MS" panose="030F0702030302020204" pitchFamily="66" charset="0"/>
          </a:endParaRPr>
        </a:p>
      </dgm:t>
    </dgm:pt>
    <dgm:pt modelId="{F518B9E8-3623-47B7-8DFD-5D6D1CAA5282}" type="sibTrans" cxnId="{A0BC860B-E4D3-4017-97F3-065F778CE5E1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CBAA5104-B187-40AA-AB08-CCC51426A7EE}">
      <dgm:prSet phldrT="[Metin]"/>
      <dgm:spPr/>
      <dgm:t>
        <a:bodyPr/>
        <a:lstStyle/>
        <a:p>
          <a:r>
            <a:rPr lang="tr-TR" b="1">
              <a:latin typeface="Comic Sans MS" panose="030F0702030302020204" pitchFamily="66" charset="0"/>
            </a:rPr>
            <a:t>ARKADAŞLARIMIN KİŞİSEL ALANINA SAYGI  DUYUYORUM.</a:t>
          </a:r>
        </a:p>
      </dgm:t>
    </dgm:pt>
    <dgm:pt modelId="{436855A5-CC4A-4EBE-9EB5-8CFDAF2CF8DE}" type="parTrans" cxnId="{010177BC-A6E5-415E-839A-440DC9259069}">
      <dgm:prSet/>
      <dgm:spPr/>
      <dgm:t>
        <a:bodyPr/>
        <a:lstStyle/>
        <a:p>
          <a:endParaRPr lang="tr-TR" sz="1200" b="1">
            <a:latin typeface="Comic Sans MS" panose="030F0702030302020204" pitchFamily="66" charset="0"/>
          </a:endParaRPr>
        </a:p>
      </dgm:t>
    </dgm:pt>
    <dgm:pt modelId="{F9B0E972-4672-4571-811E-5706047B20CE}" type="sibTrans" cxnId="{010177BC-A6E5-415E-839A-440DC9259069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31978B5E-E406-4ABE-8D8A-8138C921BF86}">
      <dgm:prSet phldrT="[Metin]"/>
      <dgm:spPr/>
      <dgm:t>
        <a:bodyPr/>
        <a:lstStyle/>
        <a:p>
          <a:r>
            <a:rPr lang="tr-TR" b="1">
              <a:latin typeface="Comic Sans MS" panose="030F0702030302020204" pitchFamily="66" charset="0"/>
            </a:rPr>
            <a:t>İzin almadan sarılıp öpmüyorum.</a:t>
          </a:r>
        </a:p>
      </dgm:t>
    </dgm:pt>
    <dgm:pt modelId="{E1A5268A-6F48-4D5D-AE37-A5BF0337EFDF}" type="parTrans" cxnId="{DCDEF1E9-B15F-414E-AA09-6F82BE8FA1C5}">
      <dgm:prSet/>
      <dgm:spPr/>
      <dgm:t>
        <a:bodyPr/>
        <a:lstStyle/>
        <a:p>
          <a:endParaRPr lang="tr-TR" sz="1200" b="1">
            <a:latin typeface="Comic Sans MS" panose="030F0702030302020204" pitchFamily="66" charset="0"/>
          </a:endParaRPr>
        </a:p>
      </dgm:t>
    </dgm:pt>
    <dgm:pt modelId="{78145AFF-EF79-4EF1-A695-99D4CD4B53FD}" type="sibTrans" cxnId="{DCDEF1E9-B15F-414E-AA09-6F82BE8FA1C5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595BB82C-55ED-49BF-97FD-119B32F4C8B1}">
      <dgm:prSet phldrT="[Metin]"/>
      <dgm:spPr/>
      <dgm:t>
        <a:bodyPr/>
        <a:lstStyle/>
        <a:p>
          <a:r>
            <a:rPr lang="tr-TR" b="1">
              <a:latin typeface="Comic Sans MS" panose="030F0702030302020204" pitchFamily="66" charset="0"/>
            </a:rPr>
            <a:t>KURALLARA UYUYORUM.</a:t>
          </a:r>
        </a:p>
      </dgm:t>
    </dgm:pt>
    <dgm:pt modelId="{1DC4054F-1314-48E7-B489-7CF32AD08748}" type="parTrans" cxnId="{CB0C7B6B-C730-456F-AC15-5FB08682A5BF}">
      <dgm:prSet/>
      <dgm:spPr/>
      <dgm:t>
        <a:bodyPr/>
        <a:lstStyle/>
        <a:p>
          <a:endParaRPr lang="tr-TR" sz="1200" b="1">
            <a:latin typeface="Comic Sans MS" panose="030F0702030302020204" pitchFamily="66" charset="0"/>
          </a:endParaRPr>
        </a:p>
      </dgm:t>
    </dgm:pt>
    <dgm:pt modelId="{BBBD21C9-981F-4A2E-8B68-DA67F33A00A8}" type="sibTrans" cxnId="{CB0C7B6B-C730-456F-AC15-5FB08682A5BF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DCF0EF77-D4D3-43D6-BBF5-E74EE8BD1A17}">
      <dgm:prSet phldrT="[Metin]"/>
      <dgm:spPr/>
      <dgm:t>
        <a:bodyPr/>
        <a:lstStyle/>
        <a:p>
          <a:r>
            <a:rPr lang="tr-TR" b="1">
              <a:latin typeface="Comic Sans MS" panose="030F0702030302020204" pitchFamily="66" charset="0"/>
            </a:rPr>
            <a:t>Uymayan arkadaşlarımı uyarıyorum.</a:t>
          </a:r>
        </a:p>
      </dgm:t>
    </dgm:pt>
    <dgm:pt modelId="{ADF9077B-C03D-4389-A9F9-91D68693CBF9}" type="parTrans" cxnId="{64DF1840-E5F4-48F6-BE4C-3CEFEB5DE6A3}">
      <dgm:prSet/>
      <dgm:spPr/>
      <dgm:t>
        <a:bodyPr/>
        <a:lstStyle/>
        <a:p>
          <a:endParaRPr lang="tr-TR" sz="1200" b="1">
            <a:latin typeface="Comic Sans MS" panose="030F0702030302020204" pitchFamily="66" charset="0"/>
          </a:endParaRPr>
        </a:p>
      </dgm:t>
    </dgm:pt>
    <dgm:pt modelId="{0AA18476-E4AD-4C51-965B-D5E01E8E07E5}" type="sibTrans" cxnId="{64DF1840-E5F4-48F6-BE4C-3CEFEB5DE6A3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0C5B8E99-32EB-429A-8287-8447833144A0}" type="pres">
      <dgm:prSet presAssocID="{54C714E0-34D6-4612-A08A-791848B16B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0BC66A9-6811-4822-BA0A-0F521B8DD5AC}" type="pres">
      <dgm:prSet presAssocID="{DEBFAE4F-5BBF-4E47-9933-00AE78DE65B0}" presName="root" presStyleCnt="0"/>
      <dgm:spPr/>
    </dgm:pt>
    <dgm:pt modelId="{5899352B-9175-452B-80B6-B770BF3E4606}" type="pres">
      <dgm:prSet presAssocID="{DEBFAE4F-5BBF-4E47-9933-00AE78DE65B0}" presName="rootComposite" presStyleCnt="0"/>
      <dgm:spPr/>
    </dgm:pt>
    <dgm:pt modelId="{0E635D15-159B-4D6F-A5B9-2CD1B271FB5F}" type="pres">
      <dgm:prSet presAssocID="{DEBFAE4F-5BBF-4E47-9933-00AE78DE65B0}" presName="rootText" presStyleLbl="node1" presStyleIdx="0" presStyleCnt="3"/>
      <dgm:spPr/>
      <dgm:t>
        <a:bodyPr/>
        <a:lstStyle/>
        <a:p>
          <a:endParaRPr lang="tr-TR"/>
        </a:p>
      </dgm:t>
    </dgm:pt>
    <dgm:pt modelId="{35963530-A19B-4E97-99E1-EEC8EA25165D}" type="pres">
      <dgm:prSet presAssocID="{DEBFAE4F-5BBF-4E47-9933-00AE78DE65B0}" presName="rootConnector" presStyleLbl="node1" presStyleIdx="0" presStyleCnt="3"/>
      <dgm:spPr/>
      <dgm:t>
        <a:bodyPr/>
        <a:lstStyle/>
        <a:p>
          <a:endParaRPr lang="tr-TR"/>
        </a:p>
      </dgm:t>
    </dgm:pt>
    <dgm:pt modelId="{45A2F322-5333-456B-821C-472AF2334635}" type="pres">
      <dgm:prSet presAssocID="{DEBFAE4F-5BBF-4E47-9933-00AE78DE65B0}" presName="childShape" presStyleCnt="0"/>
      <dgm:spPr/>
    </dgm:pt>
    <dgm:pt modelId="{C6ECB505-6CB8-4811-83A4-E295FA970197}" type="pres">
      <dgm:prSet presAssocID="{F79C2C0B-577D-4929-94A3-16D28719363F}" presName="Name13" presStyleLbl="parChTrans1D2" presStyleIdx="0" presStyleCnt="3"/>
      <dgm:spPr/>
      <dgm:t>
        <a:bodyPr/>
        <a:lstStyle/>
        <a:p>
          <a:endParaRPr lang="tr-TR"/>
        </a:p>
      </dgm:t>
    </dgm:pt>
    <dgm:pt modelId="{E6F60F61-C1CB-4CAE-ADDD-4EC4BA4C617B}" type="pres">
      <dgm:prSet presAssocID="{CEA5C3ED-8294-4DB7-9C88-0F943BF6E906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CA2854-690F-44CB-85EB-6644576AD4AA}" type="pres">
      <dgm:prSet presAssocID="{CBAA5104-B187-40AA-AB08-CCC51426A7EE}" presName="root" presStyleCnt="0"/>
      <dgm:spPr/>
    </dgm:pt>
    <dgm:pt modelId="{CE1285C6-21C8-4448-A4F5-C9E9BC429937}" type="pres">
      <dgm:prSet presAssocID="{CBAA5104-B187-40AA-AB08-CCC51426A7EE}" presName="rootComposite" presStyleCnt="0"/>
      <dgm:spPr/>
    </dgm:pt>
    <dgm:pt modelId="{593F906F-9EF3-4F21-A950-3CF625B63C57}" type="pres">
      <dgm:prSet presAssocID="{CBAA5104-B187-40AA-AB08-CCC51426A7EE}" presName="rootText" presStyleLbl="node1" presStyleIdx="1" presStyleCnt="3"/>
      <dgm:spPr/>
      <dgm:t>
        <a:bodyPr/>
        <a:lstStyle/>
        <a:p>
          <a:endParaRPr lang="tr-TR"/>
        </a:p>
      </dgm:t>
    </dgm:pt>
    <dgm:pt modelId="{653A1245-6DC7-4C0B-B1B1-DF8992CDB0AD}" type="pres">
      <dgm:prSet presAssocID="{CBAA5104-B187-40AA-AB08-CCC51426A7EE}" presName="rootConnector" presStyleLbl="node1" presStyleIdx="1" presStyleCnt="3"/>
      <dgm:spPr/>
      <dgm:t>
        <a:bodyPr/>
        <a:lstStyle/>
        <a:p>
          <a:endParaRPr lang="tr-TR"/>
        </a:p>
      </dgm:t>
    </dgm:pt>
    <dgm:pt modelId="{68C16D42-C092-4E02-8386-E65B3DA9B28B}" type="pres">
      <dgm:prSet presAssocID="{CBAA5104-B187-40AA-AB08-CCC51426A7EE}" presName="childShape" presStyleCnt="0"/>
      <dgm:spPr/>
    </dgm:pt>
    <dgm:pt modelId="{F17FB9A8-DCC6-404B-A9E1-0DBE62AA4266}" type="pres">
      <dgm:prSet presAssocID="{E1A5268A-6F48-4D5D-AE37-A5BF0337EFDF}" presName="Name13" presStyleLbl="parChTrans1D2" presStyleIdx="1" presStyleCnt="3"/>
      <dgm:spPr/>
      <dgm:t>
        <a:bodyPr/>
        <a:lstStyle/>
        <a:p>
          <a:endParaRPr lang="tr-TR"/>
        </a:p>
      </dgm:t>
    </dgm:pt>
    <dgm:pt modelId="{67B292A0-D364-4307-90DE-ECC7BADA5AB2}" type="pres">
      <dgm:prSet presAssocID="{31978B5E-E406-4ABE-8D8A-8138C921BF86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06A0A0-24FB-417C-86F7-3BE34CE2FE8D}" type="pres">
      <dgm:prSet presAssocID="{595BB82C-55ED-49BF-97FD-119B32F4C8B1}" presName="root" presStyleCnt="0"/>
      <dgm:spPr/>
    </dgm:pt>
    <dgm:pt modelId="{13AE9BC1-09F8-40F2-B3B3-705B33C1BC59}" type="pres">
      <dgm:prSet presAssocID="{595BB82C-55ED-49BF-97FD-119B32F4C8B1}" presName="rootComposite" presStyleCnt="0"/>
      <dgm:spPr/>
    </dgm:pt>
    <dgm:pt modelId="{FDE8AB66-2071-4F7D-8CF2-0ACE2BAA34D6}" type="pres">
      <dgm:prSet presAssocID="{595BB82C-55ED-49BF-97FD-119B32F4C8B1}" presName="rootText" presStyleLbl="node1" presStyleIdx="2" presStyleCnt="3"/>
      <dgm:spPr/>
      <dgm:t>
        <a:bodyPr/>
        <a:lstStyle/>
        <a:p>
          <a:endParaRPr lang="tr-TR"/>
        </a:p>
      </dgm:t>
    </dgm:pt>
    <dgm:pt modelId="{E836D8B5-8D34-45F8-9FE4-B8999DC3C822}" type="pres">
      <dgm:prSet presAssocID="{595BB82C-55ED-49BF-97FD-119B32F4C8B1}" presName="rootConnector" presStyleLbl="node1" presStyleIdx="2" presStyleCnt="3"/>
      <dgm:spPr/>
      <dgm:t>
        <a:bodyPr/>
        <a:lstStyle/>
        <a:p>
          <a:endParaRPr lang="tr-TR"/>
        </a:p>
      </dgm:t>
    </dgm:pt>
    <dgm:pt modelId="{6990F98B-45A5-46E7-A04B-569DC0C3AFE3}" type="pres">
      <dgm:prSet presAssocID="{595BB82C-55ED-49BF-97FD-119B32F4C8B1}" presName="childShape" presStyleCnt="0"/>
      <dgm:spPr/>
    </dgm:pt>
    <dgm:pt modelId="{9AFFF538-EE1F-4521-B3D7-8B5013106C9B}" type="pres">
      <dgm:prSet presAssocID="{ADF9077B-C03D-4389-A9F9-91D68693CBF9}" presName="Name13" presStyleLbl="parChTrans1D2" presStyleIdx="2" presStyleCnt="3"/>
      <dgm:spPr/>
      <dgm:t>
        <a:bodyPr/>
        <a:lstStyle/>
        <a:p>
          <a:endParaRPr lang="tr-TR"/>
        </a:p>
      </dgm:t>
    </dgm:pt>
    <dgm:pt modelId="{D1E8D0DF-382E-4850-8DC9-DBBCA5F4A8CA}" type="pres">
      <dgm:prSet presAssocID="{DCF0EF77-D4D3-43D6-BBF5-E74EE8BD1A17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BA3642D-DE4A-4F12-9739-9AE7052601C1}" type="presOf" srcId="{31978B5E-E406-4ABE-8D8A-8138C921BF86}" destId="{67B292A0-D364-4307-90DE-ECC7BADA5AB2}" srcOrd="0" destOrd="0" presId="urn:microsoft.com/office/officeart/2005/8/layout/hierarchy3"/>
    <dgm:cxn modelId="{A0BC860B-E4D3-4017-97F3-065F778CE5E1}" srcId="{DEBFAE4F-5BBF-4E47-9933-00AE78DE65B0}" destId="{CEA5C3ED-8294-4DB7-9C88-0F943BF6E906}" srcOrd="0" destOrd="0" parTransId="{F79C2C0B-577D-4929-94A3-16D28719363F}" sibTransId="{F518B9E8-3623-47B7-8DFD-5D6D1CAA5282}"/>
    <dgm:cxn modelId="{5DF805F8-8CCF-4998-8B1C-EA310935FE94}" type="presOf" srcId="{F79C2C0B-577D-4929-94A3-16D28719363F}" destId="{C6ECB505-6CB8-4811-83A4-E295FA970197}" srcOrd="0" destOrd="0" presId="urn:microsoft.com/office/officeart/2005/8/layout/hierarchy3"/>
    <dgm:cxn modelId="{AB7A5491-DB00-4B79-850B-18ABDE173FB4}" type="presOf" srcId="{595BB82C-55ED-49BF-97FD-119B32F4C8B1}" destId="{FDE8AB66-2071-4F7D-8CF2-0ACE2BAA34D6}" srcOrd="0" destOrd="0" presId="urn:microsoft.com/office/officeart/2005/8/layout/hierarchy3"/>
    <dgm:cxn modelId="{F1CD584F-B014-4E32-BDB4-C4A91201E3F4}" type="presOf" srcId="{DEBFAE4F-5BBF-4E47-9933-00AE78DE65B0}" destId="{35963530-A19B-4E97-99E1-EEC8EA25165D}" srcOrd="1" destOrd="0" presId="urn:microsoft.com/office/officeart/2005/8/layout/hierarchy3"/>
    <dgm:cxn modelId="{DCDEF1E9-B15F-414E-AA09-6F82BE8FA1C5}" srcId="{CBAA5104-B187-40AA-AB08-CCC51426A7EE}" destId="{31978B5E-E406-4ABE-8D8A-8138C921BF86}" srcOrd="0" destOrd="0" parTransId="{E1A5268A-6F48-4D5D-AE37-A5BF0337EFDF}" sibTransId="{78145AFF-EF79-4EF1-A695-99D4CD4B53FD}"/>
    <dgm:cxn modelId="{010177BC-A6E5-415E-839A-440DC9259069}" srcId="{54C714E0-34D6-4612-A08A-791848B16BB0}" destId="{CBAA5104-B187-40AA-AB08-CCC51426A7EE}" srcOrd="1" destOrd="0" parTransId="{436855A5-CC4A-4EBE-9EB5-8CFDAF2CF8DE}" sibTransId="{F9B0E972-4672-4571-811E-5706047B20CE}"/>
    <dgm:cxn modelId="{C89030C5-9C10-46E6-8D94-027CBF33F288}" type="presOf" srcId="{CBAA5104-B187-40AA-AB08-CCC51426A7EE}" destId="{653A1245-6DC7-4C0B-B1B1-DF8992CDB0AD}" srcOrd="1" destOrd="0" presId="urn:microsoft.com/office/officeart/2005/8/layout/hierarchy3"/>
    <dgm:cxn modelId="{90A8DD18-F9C1-4297-89C7-B6A022284CF9}" type="presOf" srcId="{DCF0EF77-D4D3-43D6-BBF5-E74EE8BD1A17}" destId="{D1E8D0DF-382E-4850-8DC9-DBBCA5F4A8CA}" srcOrd="0" destOrd="0" presId="urn:microsoft.com/office/officeart/2005/8/layout/hierarchy3"/>
    <dgm:cxn modelId="{ACEF06C9-2390-4FF9-852B-1C77D930ECBF}" srcId="{54C714E0-34D6-4612-A08A-791848B16BB0}" destId="{DEBFAE4F-5BBF-4E47-9933-00AE78DE65B0}" srcOrd="0" destOrd="0" parTransId="{13EFD6FA-E923-4A60-AD16-E696DB8932E5}" sibTransId="{B67D336B-B710-4E3F-A91A-F69256146F1F}"/>
    <dgm:cxn modelId="{ABD6ADC7-FB81-400E-A93D-FC8C68BBC82D}" type="presOf" srcId="{54C714E0-34D6-4612-A08A-791848B16BB0}" destId="{0C5B8E99-32EB-429A-8287-8447833144A0}" srcOrd="0" destOrd="0" presId="urn:microsoft.com/office/officeart/2005/8/layout/hierarchy3"/>
    <dgm:cxn modelId="{CBC7E73E-5D93-4A53-9BC1-17B79F2CE482}" type="presOf" srcId="{ADF9077B-C03D-4389-A9F9-91D68693CBF9}" destId="{9AFFF538-EE1F-4521-B3D7-8B5013106C9B}" srcOrd="0" destOrd="0" presId="urn:microsoft.com/office/officeart/2005/8/layout/hierarchy3"/>
    <dgm:cxn modelId="{B2514931-1DAC-4786-8B4E-50491EC66AFD}" type="presOf" srcId="{CEA5C3ED-8294-4DB7-9C88-0F943BF6E906}" destId="{E6F60F61-C1CB-4CAE-ADDD-4EC4BA4C617B}" srcOrd="0" destOrd="0" presId="urn:microsoft.com/office/officeart/2005/8/layout/hierarchy3"/>
    <dgm:cxn modelId="{CB0C7B6B-C730-456F-AC15-5FB08682A5BF}" srcId="{54C714E0-34D6-4612-A08A-791848B16BB0}" destId="{595BB82C-55ED-49BF-97FD-119B32F4C8B1}" srcOrd="2" destOrd="0" parTransId="{1DC4054F-1314-48E7-B489-7CF32AD08748}" sibTransId="{BBBD21C9-981F-4A2E-8B68-DA67F33A00A8}"/>
    <dgm:cxn modelId="{25E9463F-E89A-43C8-9320-CF1D6117E34C}" type="presOf" srcId="{DEBFAE4F-5BBF-4E47-9933-00AE78DE65B0}" destId="{0E635D15-159B-4D6F-A5B9-2CD1B271FB5F}" srcOrd="0" destOrd="0" presId="urn:microsoft.com/office/officeart/2005/8/layout/hierarchy3"/>
    <dgm:cxn modelId="{018CD28B-E2D8-4DA3-9C80-D9694E0CD2E7}" type="presOf" srcId="{CBAA5104-B187-40AA-AB08-CCC51426A7EE}" destId="{593F906F-9EF3-4F21-A950-3CF625B63C57}" srcOrd="0" destOrd="0" presId="urn:microsoft.com/office/officeart/2005/8/layout/hierarchy3"/>
    <dgm:cxn modelId="{2C4743A7-5D7B-4F8B-82EC-DD69E5526CCA}" type="presOf" srcId="{E1A5268A-6F48-4D5D-AE37-A5BF0337EFDF}" destId="{F17FB9A8-DCC6-404B-A9E1-0DBE62AA4266}" srcOrd="0" destOrd="0" presId="urn:microsoft.com/office/officeart/2005/8/layout/hierarchy3"/>
    <dgm:cxn modelId="{64DF1840-E5F4-48F6-BE4C-3CEFEB5DE6A3}" srcId="{595BB82C-55ED-49BF-97FD-119B32F4C8B1}" destId="{DCF0EF77-D4D3-43D6-BBF5-E74EE8BD1A17}" srcOrd="0" destOrd="0" parTransId="{ADF9077B-C03D-4389-A9F9-91D68693CBF9}" sibTransId="{0AA18476-E4AD-4C51-965B-D5E01E8E07E5}"/>
    <dgm:cxn modelId="{05EA9C00-3635-4440-A090-C1BE5FE2CD1D}" type="presOf" srcId="{595BB82C-55ED-49BF-97FD-119B32F4C8B1}" destId="{E836D8B5-8D34-45F8-9FE4-B8999DC3C822}" srcOrd="1" destOrd="0" presId="urn:microsoft.com/office/officeart/2005/8/layout/hierarchy3"/>
    <dgm:cxn modelId="{D60D11DE-2518-417F-8CCE-D347B9299D7A}" type="presParOf" srcId="{0C5B8E99-32EB-429A-8287-8447833144A0}" destId="{50BC66A9-6811-4822-BA0A-0F521B8DD5AC}" srcOrd="0" destOrd="0" presId="urn:microsoft.com/office/officeart/2005/8/layout/hierarchy3"/>
    <dgm:cxn modelId="{88366827-2182-4464-AA37-8A2B57260595}" type="presParOf" srcId="{50BC66A9-6811-4822-BA0A-0F521B8DD5AC}" destId="{5899352B-9175-452B-80B6-B770BF3E4606}" srcOrd="0" destOrd="0" presId="urn:microsoft.com/office/officeart/2005/8/layout/hierarchy3"/>
    <dgm:cxn modelId="{A254EC68-5313-4908-986F-F477E45FC5DE}" type="presParOf" srcId="{5899352B-9175-452B-80B6-B770BF3E4606}" destId="{0E635D15-159B-4D6F-A5B9-2CD1B271FB5F}" srcOrd="0" destOrd="0" presId="urn:microsoft.com/office/officeart/2005/8/layout/hierarchy3"/>
    <dgm:cxn modelId="{C1D5A0DD-A058-4CCF-8B66-408FF74EAF57}" type="presParOf" srcId="{5899352B-9175-452B-80B6-B770BF3E4606}" destId="{35963530-A19B-4E97-99E1-EEC8EA25165D}" srcOrd="1" destOrd="0" presId="urn:microsoft.com/office/officeart/2005/8/layout/hierarchy3"/>
    <dgm:cxn modelId="{9FE192E7-AC48-4A30-A8A2-5C51514964C2}" type="presParOf" srcId="{50BC66A9-6811-4822-BA0A-0F521B8DD5AC}" destId="{45A2F322-5333-456B-821C-472AF2334635}" srcOrd="1" destOrd="0" presId="urn:microsoft.com/office/officeart/2005/8/layout/hierarchy3"/>
    <dgm:cxn modelId="{80ECD462-605D-458C-A84A-2EECADBFB9D9}" type="presParOf" srcId="{45A2F322-5333-456B-821C-472AF2334635}" destId="{C6ECB505-6CB8-4811-83A4-E295FA970197}" srcOrd="0" destOrd="0" presId="urn:microsoft.com/office/officeart/2005/8/layout/hierarchy3"/>
    <dgm:cxn modelId="{08E5036D-D1D1-49B7-9535-177054144355}" type="presParOf" srcId="{45A2F322-5333-456B-821C-472AF2334635}" destId="{E6F60F61-C1CB-4CAE-ADDD-4EC4BA4C617B}" srcOrd="1" destOrd="0" presId="urn:microsoft.com/office/officeart/2005/8/layout/hierarchy3"/>
    <dgm:cxn modelId="{02E49DD0-FD9A-4CD5-8E61-3356417ADFD5}" type="presParOf" srcId="{0C5B8E99-32EB-429A-8287-8447833144A0}" destId="{28CA2854-690F-44CB-85EB-6644576AD4AA}" srcOrd="1" destOrd="0" presId="urn:microsoft.com/office/officeart/2005/8/layout/hierarchy3"/>
    <dgm:cxn modelId="{61AE86B1-DC19-490E-A1DA-976F296E7A2E}" type="presParOf" srcId="{28CA2854-690F-44CB-85EB-6644576AD4AA}" destId="{CE1285C6-21C8-4448-A4F5-C9E9BC429937}" srcOrd="0" destOrd="0" presId="urn:microsoft.com/office/officeart/2005/8/layout/hierarchy3"/>
    <dgm:cxn modelId="{0A283059-9F64-4EFE-B1E9-4213F957AC86}" type="presParOf" srcId="{CE1285C6-21C8-4448-A4F5-C9E9BC429937}" destId="{593F906F-9EF3-4F21-A950-3CF625B63C57}" srcOrd="0" destOrd="0" presId="urn:microsoft.com/office/officeart/2005/8/layout/hierarchy3"/>
    <dgm:cxn modelId="{346AA302-5475-4242-B9DE-A40CE43354D6}" type="presParOf" srcId="{CE1285C6-21C8-4448-A4F5-C9E9BC429937}" destId="{653A1245-6DC7-4C0B-B1B1-DF8992CDB0AD}" srcOrd="1" destOrd="0" presId="urn:microsoft.com/office/officeart/2005/8/layout/hierarchy3"/>
    <dgm:cxn modelId="{66C50C01-9AAC-430E-B094-CFABDBD4A0B3}" type="presParOf" srcId="{28CA2854-690F-44CB-85EB-6644576AD4AA}" destId="{68C16D42-C092-4E02-8386-E65B3DA9B28B}" srcOrd="1" destOrd="0" presId="urn:microsoft.com/office/officeart/2005/8/layout/hierarchy3"/>
    <dgm:cxn modelId="{812726E7-6581-4FCA-AF83-090DBD1B3FA3}" type="presParOf" srcId="{68C16D42-C092-4E02-8386-E65B3DA9B28B}" destId="{F17FB9A8-DCC6-404B-A9E1-0DBE62AA4266}" srcOrd="0" destOrd="0" presId="urn:microsoft.com/office/officeart/2005/8/layout/hierarchy3"/>
    <dgm:cxn modelId="{60E02D96-C882-4A1D-B8B1-DF5AC3B34701}" type="presParOf" srcId="{68C16D42-C092-4E02-8386-E65B3DA9B28B}" destId="{67B292A0-D364-4307-90DE-ECC7BADA5AB2}" srcOrd="1" destOrd="0" presId="urn:microsoft.com/office/officeart/2005/8/layout/hierarchy3"/>
    <dgm:cxn modelId="{C20BB88D-A5E2-4CDC-B13E-65DACD3712F4}" type="presParOf" srcId="{0C5B8E99-32EB-429A-8287-8447833144A0}" destId="{D806A0A0-24FB-417C-86F7-3BE34CE2FE8D}" srcOrd="2" destOrd="0" presId="urn:microsoft.com/office/officeart/2005/8/layout/hierarchy3"/>
    <dgm:cxn modelId="{5A3D363B-A4F0-4150-B619-1619135724DB}" type="presParOf" srcId="{D806A0A0-24FB-417C-86F7-3BE34CE2FE8D}" destId="{13AE9BC1-09F8-40F2-B3B3-705B33C1BC59}" srcOrd="0" destOrd="0" presId="urn:microsoft.com/office/officeart/2005/8/layout/hierarchy3"/>
    <dgm:cxn modelId="{D151CDA6-58FE-453C-A613-EAAA6DC44355}" type="presParOf" srcId="{13AE9BC1-09F8-40F2-B3B3-705B33C1BC59}" destId="{FDE8AB66-2071-4F7D-8CF2-0ACE2BAA34D6}" srcOrd="0" destOrd="0" presId="urn:microsoft.com/office/officeart/2005/8/layout/hierarchy3"/>
    <dgm:cxn modelId="{379BF861-B6BD-416E-AE77-D5A2465324B6}" type="presParOf" srcId="{13AE9BC1-09F8-40F2-B3B3-705B33C1BC59}" destId="{E836D8B5-8D34-45F8-9FE4-B8999DC3C822}" srcOrd="1" destOrd="0" presId="urn:microsoft.com/office/officeart/2005/8/layout/hierarchy3"/>
    <dgm:cxn modelId="{4C0D8B86-6A42-44C1-9EC6-FE8CC73454B6}" type="presParOf" srcId="{D806A0A0-24FB-417C-86F7-3BE34CE2FE8D}" destId="{6990F98B-45A5-46E7-A04B-569DC0C3AFE3}" srcOrd="1" destOrd="0" presId="urn:microsoft.com/office/officeart/2005/8/layout/hierarchy3"/>
    <dgm:cxn modelId="{52313A26-DA13-4B0F-8D0A-A36D8FE9BA51}" type="presParOf" srcId="{6990F98B-45A5-46E7-A04B-569DC0C3AFE3}" destId="{9AFFF538-EE1F-4521-B3D7-8B5013106C9B}" srcOrd="0" destOrd="0" presId="urn:microsoft.com/office/officeart/2005/8/layout/hierarchy3"/>
    <dgm:cxn modelId="{52558736-011E-40BE-9312-BC98D07C04C2}" type="presParOf" srcId="{6990F98B-45A5-46E7-A04B-569DC0C3AFE3}" destId="{D1E8D0DF-382E-4850-8DC9-DBBCA5F4A8C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BD9C63-9564-4777-8B45-17667D423B50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</dgm:pt>
    <dgm:pt modelId="{5ABDE1F0-0D5C-4BD5-8245-7C07A6183708}">
      <dgm:prSet phldrT="[Metin]"/>
      <dgm:spPr/>
      <dgm:t>
        <a:bodyPr/>
        <a:lstStyle/>
        <a:p>
          <a:r>
            <a:rPr lang="tr-TR" b="1" dirty="0">
              <a:latin typeface="Comic Sans MS" panose="030F0702030302020204" pitchFamily="66" charset="0"/>
            </a:rPr>
            <a:t>GEREKTİĞİ ZAMAN “HAYIR</a:t>
          </a:r>
          <a:r>
            <a:rPr lang="tr-TR" b="1" i="1" dirty="0">
              <a:latin typeface="Comic Sans MS" panose="030F0702030302020204" pitchFamily="66" charset="0"/>
            </a:rPr>
            <a:t>” </a:t>
          </a:r>
          <a:r>
            <a:rPr lang="tr-TR" b="1" dirty="0">
              <a:latin typeface="Comic Sans MS" panose="030F0702030302020204" pitchFamily="66" charset="0"/>
            </a:rPr>
            <a:t>DİYORUM.</a:t>
          </a:r>
        </a:p>
      </dgm:t>
    </dgm:pt>
    <dgm:pt modelId="{F95ED121-F41D-4D79-A60A-C26FFEAA0AAE}" type="parTrans" cxnId="{81F9675B-78BB-4E1C-9096-426AED6460F6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95B0A881-B0AE-4A77-8D42-0AD45DEAF5FF}" type="sibTrans" cxnId="{81F9675B-78BB-4E1C-9096-426AED6460F6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EE0BC45A-8861-45EA-B748-0F288FADC180}">
      <dgm:prSet phldrT="[Metin]"/>
      <dgm:spPr/>
      <dgm:t>
        <a:bodyPr/>
        <a:lstStyle/>
        <a:p>
          <a:r>
            <a:rPr lang="tr-TR" b="1" dirty="0">
              <a:latin typeface="Comic Sans MS" panose="030F0702030302020204" pitchFamily="66" charset="0"/>
            </a:rPr>
            <a:t>ZARARLI YİYECEK VE İÇECEKLERİ TÜKETMİYORUM. </a:t>
          </a:r>
        </a:p>
      </dgm:t>
    </dgm:pt>
    <dgm:pt modelId="{9A7F73FB-8C0F-4098-B7E4-1EBAD9EDBEFB}" type="parTrans" cxnId="{509D6CC1-FC90-43CA-9347-F5D8DB8F7B75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A39DBD1F-3BDC-44F3-A2F3-250EE3221570}" type="sibTrans" cxnId="{509D6CC1-FC90-43CA-9347-F5D8DB8F7B75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02D96A95-B9CD-4619-B610-A19677C32B6B}">
      <dgm:prSet phldrT="[Metin]"/>
      <dgm:spPr/>
      <dgm:t>
        <a:bodyPr/>
        <a:lstStyle/>
        <a:p>
          <a:r>
            <a:rPr lang="tr-TR" b="1" dirty="0">
              <a:latin typeface="Comic Sans MS" panose="030F0702030302020204" pitchFamily="66" charset="0"/>
            </a:rPr>
            <a:t>DERS ÇALIŞMAYA,UYUMAYA,</a:t>
          </a:r>
        </a:p>
        <a:p>
          <a:r>
            <a:rPr lang="tr-TR" b="1" dirty="0">
              <a:latin typeface="Comic Sans MS" panose="030F0702030302020204" pitchFamily="66" charset="0"/>
            </a:rPr>
            <a:t>ODAMI TOPLAMAYA</a:t>
          </a:r>
        </a:p>
        <a:p>
          <a:r>
            <a:rPr lang="tr-TR" b="1" dirty="0">
              <a:latin typeface="Comic Sans MS" panose="030F0702030302020204" pitchFamily="66" charset="0"/>
            </a:rPr>
            <a:t>AYIRACAĞIM VAKİTLERİ ÖNCEDEN PLANLIYORUM.</a:t>
          </a:r>
        </a:p>
      </dgm:t>
    </dgm:pt>
    <dgm:pt modelId="{A7E36E58-EC00-40E3-A531-94967E6B42F4}" type="parTrans" cxnId="{25B31F69-DEC2-427D-BADC-170D3DA55D9A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D61D1498-34B7-4164-AD7F-7EF132242BE1}" type="sibTrans" cxnId="{25B31F69-DEC2-427D-BADC-170D3DA55D9A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17AF0153-8AC0-4F82-8E6A-48A61D23436B}">
      <dgm:prSet/>
      <dgm:spPr/>
      <dgm:t>
        <a:bodyPr/>
        <a:lstStyle/>
        <a:p>
          <a:r>
            <a:rPr lang="tr-TR" b="1" dirty="0">
              <a:latin typeface="Comic Sans MS" panose="030F0702030302020204" pitchFamily="66" charset="0"/>
            </a:rPr>
            <a:t>BEN İSTEMEDİĞİM SÜRECE KİMSENİN BANA SARILIP BENİ ÖPMESİNE İZİN VERMİYORUM.</a:t>
          </a:r>
        </a:p>
      </dgm:t>
    </dgm:pt>
    <dgm:pt modelId="{D1285906-DFD8-4D82-ABA5-72D9A8090818}" type="parTrans" cxnId="{6C09686C-5E04-450A-B56A-2D06CAAB0565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7B7396B0-A7FA-4060-A19A-BEA05C06DD7E}" type="sibTrans" cxnId="{6C09686C-5E04-450A-B56A-2D06CAAB0565}">
      <dgm:prSet/>
      <dgm:spPr/>
      <dgm:t>
        <a:bodyPr/>
        <a:lstStyle/>
        <a:p>
          <a:endParaRPr lang="tr-TR" b="1">
            <a:latin typeface="Comic Sans MS" panose="030F0702030302020204" pitchFamily="66" charset="0"/>
          </a:endParaRPr>
        </a:p>
      </dgm:t>
    </dgm:pt>
    <dgm:pt modelId="{8F956078-4D39-4F5E-8903-982D56C6029F}" type="pres">
      <dgm:prSet presAssocID="{6FBD9C63-9564-4777-8B45-17667D423B50}" presName="diagram" presStyleCnt="0">
        <dgm:presLayoutVars>
          <dgm:dir/>
          <dgm:resizeHandles val="exact"/>
        </dgm:presLayoutVars>
      </dgm:prSet>
      <dgm:spPr/>
    </dgm:pt>
    <dgm:pt modelId="{D139478E-CD14-46A7-8D47-03D83D565FC3}" type="pres">
      <dgm:prSet presAssocID="{5ABDE1F0-0D5C-4BD5-8245-7C07A61837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EE225F-68D7-414C-B4D1-64F4BC911359}" type="pres">
      <dgm:prSet presAssocID="{95B0A881-B0AE-4A77-8D42-0AD45DEAF5FF}" presName="sibTrans" presStyleCnt="0"/>
      <dgm:spPr/>
    </dgm:pt>
    <dgm:pt modelId="{587ED473-972F-4289-89BB-F2957CFB5E13}" type="pres">
      <dgm:prSet presAssocID="{EE0BC45A-8861-45EA-B748-0F288FADC1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C619EF-9BA7-4893-8EBC-6B92EA3BCA7E}" type="pres">
      <dgm:prSet presAssocID="{A39DBD1F-3BDC-44F3-A2F3-250EE3221570}" presName="sibTrans" presStyleCnt="0"/>
      <dgm:spPr/>
    </dgm:pt>
    <dgm:pt modelId="{AF23D85B-F87F-456D-835A-8F014F19A926}" type="pres">
      <dgm:prSet presAssocID="{02D96A95-B9CD-4619-B610-A19677C32B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2BE1CE-6B5E-4334-B5EF-51370BEA45AC}" type="pres">
      <dgm:prSet presAssocID="{D61D1498-34B7-4164-AD7F-7EF132242BE1}" presName="sibTrans" presStyleCnt="0"/>
      <dgm:spPr/>
    </dgm:pt>
    <dgm:pt modelId="{5CBD6A83-4053-49E6-A872-08D6099247AA}" type="pres">
      <dgm:prSet presAssocID="{17AF0153-8AC0-4F82-8E6A-48A61D2343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2DF916-B6F8-489D-B779-89724B58FBCE}" type="presOf" srcId="{02D96A95-B9CD-4619-B610-A19677C32B6B}" destId="{AF23D85B-F87F-456D-835A-8F014F19A926}" srcOrd="0" destOrd="0" presId="urn:microsoft.com/office/officeart/2005/8/layout/default"/>
    <dgm:cxn modelId="{F8743221-28A2-4B1D-8398-DC849DDB920D}" type="presOf" srcId="{17AF0153-8AC0-4F82-8E6A-48A61D23436B}" destId="{5CBD6A83-4053-49E6-A872-08D6099247AA}" srcOrd="0" destOrd="0" presId="urn:microsoft.com/office/officeart/2005/8/layout/default"/>
    <dgm:cxn modelId="{97EC2D3B-AA57-4A61-8917-6EB308EC9DDB}" type="presOf" srcId="{5ABDE1F0-0D5C-4BD5-8245-7C07A6183708}" destId="{D139478E-CD14-46A7-8D47-03D83D565FC3}" srcOrd="0" destOrd="0" presId="urn:microsoft.com/office/officeart/2005/8/layout/default"/>
    <dgm:cxn modelId="{509D6CC1-FC90-43CA-9347-F5D8DB8F7B75}" srcId="{6FBD9C63-9564-4777-8B45-17667D423B50}" destId="{EE0BC45A-8861-45EA-B748-0F288FADC180}" srcOrd="1" destOrd="0" parTransId="{9A7F73FB-8C0F-4098-B7E4-1EBAD9EDBEFB}" sibTransId="{A39DBD1F-3BDC-44F3-A2F3-250EE3221570}"/>
    <dgm:cxn modelId="{BAA7EE0F-1C78-4884-82A5-A02A0E42F906}" type="presOf" srcId="{6FBD9C63-9564-4777-8B45-17667D423B50}" destId="{8F956078-4D39-4F5E-8903-982D56C6029F}" srcOrd="0" destOrd="0" presId="urn:microsoft.com/office/officeart/2005/8/layout/default"/>
    <dgm:cxn modelId="{6C09686C-5E04-450A-B56A-2D06CAAB0565}" srcId="{6FBD9C63-9564-4777-8B45-17667D423B50}" destId="{17AF0153-8AC0-4F82-8E6A-48A61D23436B}" srcOrd="3" destOrd="0" parTransId="{D1285906-DFD8-4D82-ABA5-72D9A8090818}" sibTransId="{7B7396B0-A7FA-4060-A19A-BEA05C06DD7E}"/>
    <dgm:cxn modelId="{81F9675B-78BB-4E1C-9096-426AED6460F6}" srcId="{6FBD9C63-9564-4777-8B45-17667D423B50}" destId="{5ABDE1F0-0D5C-4BD5-8245-7C07A6183708}" srcOrd="0" destOrd="0" parTransId="{F95ED121-F41D-4D79-A60A-C26FFEAA0AAE}" sibTransId="{95B0A881-B0AE-4A77-8D42-0AD45DEAF5FF}"/>
    <dgm:cxn modelId="{E1283F47-8F08-4CD1-8EFA-720DFA737668}" type="presOf" srcId="{EE0BC45A-8861-45EA-B748-0F288FADC180}" destId="{587ED473-972F-4289-89BB-F2957CFB5E13}" srcOrd="0" destOrd="0" presId="urn:microsoft.com/office/officeart/2005/8/layout/default"/>
    <dgm:cxn modelId="{25B31F69-DEC2-427D-BADC-170D3DA55D9A}" srcId="{6FBD9C63-9564-4777-8B45-17667D423B50}" destId="{02D96A95-B9CD-4619-B610-A19677C32B6B}" srcOrd="2" destOrd="0" parTransId="{A7E36E58-EC00-40E3-A531-94967E6B42F4}" sibTransId="{D61D1498-34B7-4164-AD7F-7EF132242BE1}"/>
    <dgm:cxn modelId="{A3B78630-E5D5-49C4-827F-9A7046387C45}" type="presParOf" srcId="{8F956078-4D39-4F5E-8903-982D56C6029F}" destId="{D139478E-CD14-46A7-8D47-03D83D565FC3}" srcOrd="0" destOrd="0" presId="urn:microsoft.com/office/officeart/2005/8/layout/default"/>
    <dgm:cxn modelId="{D2B808B9-7D91-4A8C-B128-A3B8B106C3CE}" type="presParOf" srcId="{8F956078-4D39-4F5E-8903-982D56C6029F}" destId="{D6EE225F-68D7-414C-B4D1-64F4BC911359}" srcOrd="1" destOrd="0" presId="urn:microsoft.com/office/officeart/2005/8/layout/default"/>
    <dgm:cxn modelId="{06160DDA-9B47-44DF-BB3F-AC8CCB671770}" type="presParOf" srcId="{8F956078-4D39-4F5E-8903-982D56C6029F}" destId="{587ED473-972F-4289-89BB-F2957CFB5E13}" srcOrd="2" destOrd="0" presId="urn:microsoft.com/office/officeart/2005/8/layout/default"/>
    <dgm:cxn modelId="{1F4B9343-0FD2-46E9-8D8C-714A3BC882A2}" type="presParOf" srcId="{8F956078-4D39-4F5E-8903-982D56C6029F}" destId="{24C619EF-9BA7-4893-8EBC-6B92EA3BCA7E}" srcOrd="3" destOrd="0" presId="urn:microsoft.com/office/officeart/2005/8/layout/default"/>
    <dgm:cxn modelId="{5FDC19EF-C1D6-40D4-AFE3-922D6C173EF5}" type="presParOf" srcId="{8F956078-4D39-4F5E-8903-982D56C6029F}" destId="{AF23D85B-F87F-456D-835A-8F014F19A926}" srcOrd="4" destOrd="0" presId="urn:microsoft.com/office/officeart/2005/8/layout/default"/>
    <dgm:cxn modelId="{B0DB8B13-3B9A-4730-BE68-AF8FB9EC7B16}" type="presParOf" srcId="{8F956078-4D39-4F5E-8903-982D56C6029F}" destId="{122BE1CE-6B5E-4334-B5EF-51370BEA45AC}" srcOrd="5" destOrd="0" presId="urn:microsoft.com/office/officeart/2005/8/layout/default"/>
    <dgm:cxn modelId="{E105A68C-164E-4116-955D-D33671A4ADCE}" type="presParOf" srcId="{8F956078-4D39-4F5E-8903-982D56C6029F}" destId="{5CBD6A83-4053-49E6-A872-08D6099247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6ADD5-6D0C-43B5-A834-DE20556F87B0}">
      <dsp:nvSpPr>
        <dsp:cNvPr id="0" name=""/>
        <dsp:cNvSpPr/>
      </dsp:nvSpPr>
      <dsp:spPr>
        <a:xfrm>
          <a:off x="0" y="559409"/>
          <a:ext cx="5446328" cy="711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latin typeface="Comic Sans MS" panose="030F0702030302020204" pitchFamily="66" charset="0"/>
            </a:rPr>
            <a:t>Çevremizdekilerin nelerden hoşlandığımızı, nelerden rahatsız olduğumuzu anlamalarını sağlar. </a:t>
          </a:r>
          <a:endParaRPr lang="tr-TR" sz="1600" kern="1200" dirty="0">
            <a:latin typeface="Comic Sans MS" panose="030F0702030302020204" pitchFamily="66" charset="0"/>
          </a:endParaRPr>
        </a:p>
      </dsp:txBody>
      <dsp:txXfrm>
        <a:off x="34726" y="594135"/>
        <a:ext cx="5376876" cy="641907"/>
      </dsp:txXfrm>
    </dsp:sp>
    <dsp:sp modelId="{7E0BEC03-FB35-4E92-9345-3F3552F8E5B1}">
      <dsp:nvSpPr>
        <dsp:cNvPr id="0" name=""/>
        <dsp:cNvSpPr/>
      </dsp:nvSpPr>
      <dsp:spPr>
        <a:xfrm>
          <a:off x="0" y="1316849"/>
          <a:ext cx="5446328" cy="711359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latin typeface="Comic Sans MS" panose="030F0702030302020204" pitchFamily="66" charset="0"/>
            </a:rPr>
            <a:t>Sınırlarımız; arkadaşlarımızla, öğretmenlerimizle ve ailemizle ilişkilerimizi korumamızı sağlar.</a:t>
          </a:r>
          <a:endParaRPr lang="tr-TR" sz="1600" kern="1200" dirty="0">
            <a:latin typeface="Comic Sans MS" panose="030F0702030302020204" pitchFamily="66" charset="0"/>
          </a:endParaRPr>
        </a:p>
      </dsp:txBody>
      <dsp:txXfrm>
        <a:off x="34726" y="1351575"/>
        <a:ext cx="5376876" cy="641907"/>
      </dsp:txXfrm>
    </dsp:sp>
    <dsp:sp modelId="{E5175746-082B-4839-B3BA-D9DADAFC350D}">
      <dsp:nvSpPr>
        <dsp:cNvPr id="0" name=""/>
        <dsp:cNvSpPr/>
      </dsp:nvSpPr>
      <dsp:spPr>
        <a:xfrm>
          <a:off x="0" y="2074289"/>
          <a:ext cx="5446328" cy="711359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Comic Sans MS" panose="030F0702030302020204" pitchFamily="66" charset="0"/>
            </a:rPr>
            <a:t>Bizi tehlikelerden ve istemediğimiz durumlardan korur ve güvenli bir yaşam sağlar.</a:t>
          </a:r>
          <a:endParaRPr lang="tr-TR" sz="1600" kern="1200">
            <a:latin typeface="Comic Sans MS" panose="030F0702030302020204" pitchFamily="66" charset="0"/>
          </a:endParaRPr>
        </a:p>
      </dsp:txBody>
      <dsp:txXfrm>
        <a:off x="34726" y="2109015"/>
        <a:ext cx="5376876" cy="641907"/>
      </dsp:txXfrm>
    </dsp:sp>
    <dsp:sp modelId="{BB442E0B-CFD7-4DBF-BF2C-A35971A2C2CD}">
      <dsp:nvSpPr>
        <dsp:cNvPr id="0" name=""/>
        <dsp:cNvSpPr/>
      </dsp:nvSpPr>
      <dsp:spPr>
        <a:xfrm>
          <a:off x="0" y="2831729"/>
          <a:ext cx="5446328" cy="71135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>
              <a:latin typeface="Comic Sans MS" panose="030F0702030302020204" pitchFamily="66" charset="0"/>
            </a:rPr>
            <a:t>Konuşmak istediklerimizle bizi yakınlaştırır, konuşmak istemediklerimizle aramıza mesafe koymamızı sağlar.</a:t>
          </a:r>
          <a:endParaRPr lang="tr-TR" sz="1600" kern="1200">
            <a:latin typeface="Comic Sans MS" panose="030F0702030302020204" pitchFamily="66" charset="0"/>
          </a:endParaRPr>
        </a:p>
      </dsp:txBody>
      <dsp:txXfrm>
        <a:off x="34726" y="2866455"/>
        <a:ext cx="5376876" cy="641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5521E-A7C8-4232-9F84-8F5BF6D7D8B7}">
      <dsp:nvSpPr>
        <dsp:cNvPr id="0" name=""/>
        <dsp:cNvSpPr/>
      </dsp:nvSpPr>
      <dsp:spPr>
        <a:xfrm>
          <a:off x="0" y="0"/>
          <a:ext cx="4773398" cy="14256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omic Sans MS" panose="030F0702030302020204" pitchFamily="66" charset="0"/>
            </a:rPr>
            <a:t>Kollarımızı iki yana açıp kendi etrafımızda döndüğümüzde oluşan alan kişisel alanımızdır.</a:t>
          </a:r>
        </a:p>
      </dsp:txBody>
      <dsp:txXfrm>
        <a:off x="41756" y="41756"/>
        <a:ext cx="3235000" cy="1342148"/>
      </dsp:txXfrm>
    </dsp:sp>
    <dsp:sp modelId="{CB09499A-138D-4C08-9BFD-D985D4262E24}">
      <dsp:nvSpPr>
        <dsp:cNvPr id="0" name=""/>
        <dsp:cNvSpPr/>
      </dsp:nvSpPr>
      <dsp:spPr>
        <a:xfrm>
          <a:off x="421182" y="1663270"/>
          <a:ext cx="4773398" cy="1425660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omic Sans MS" panose="030F0702030302020204" pitchFamily="66" charset="0"/>
            </a:rPr>
            <a:t>Bu alana sadece senin izin verdiğin ailen, akrabaların ve arkadaşların girebilir. </a:t>
          </a:r>
        </a:p>
      </dsp:txBody>
      <dsp:txXfrm>
        <a:off x="462938" y="1705026"/>
        <a:ext cx="3342025" cy="1342148"/>
      </dsp:txXfrm>
    </dsp:sp>
    <dsp:sp modelId="{78124185-47F7-414B-9345-07BBEE22DE52}">
      <dsp:nvSpPr>
        <dsp:cNvPr id="0" name=""/>
        <dsp:cNvSpPr/>
      </dsp:nvSpPr>
      <dsp:spPr>
        <a:xfrm>
          <a:off x="842364" y="3326540"/>
          <a:ext cx="4773398" cy="1425660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omic Sans MS" panose="030F0702030302020204" pitchFamily="66" charset="0"/>
            </a:rPr>
            <a:t>Tanımadığın ve istemediğin insanların yaklaşması güvenli değildir.</a:t>
          </a:r>
        </a:p>
      </dsp:txBody>
      <dsp:txXfrm>
        <a:off x="884120" y="3368296"/>
        <a:ext cx="3342025" cy="1342148"/>
      </dsp:txXfrm>
    </dsp:sp>
    <dsp:sp modelId="{3E41F00A-78F3-40BB-8478-A52B4FA1D26B}">
      <dsp:nvSpPr>
        <dsp:cNvPr id="0" name=""/>
        <dsp:cNvSpPr/>
      </dsp:nvSpPr>
      <dsp:spPr>
        <a:xfrm>
          <a:off x="3846719" y="1081125"/>
          <a:ext cx="926679" cy="926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4055222" y="1081125"/>
        <a:ext cx="509673" cy="697326"/>
      </dsp:txXfrm>
    </dsp:sp>
    <dsp:sp modelId="{2BCCF90B-FEDC-4304-A24B-79297479767B}">
      <dsp:nvSpPr>
        <dsp:cNvPr id="0" name=""/>
        <dsp:cNvSpPr/>
      </dsp:nvSpPr>
      <dsp:spPr>
        <a:xfrm>
          <a:off x="4267901" y="2734891"/>
          <a:ext cx="926679" cy="926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4476404" y="2734891"/>
        <a:ext cx="509673" cy="697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35D15-159B-4D6F-A5B9-2CD1B271FB5F}">
      <dsp:nvSpPr>
        <dsp:cNvPr id="0" name=""/>
        <dsp:cNvSpPr/>
      </dsp:nvSpPr>
      <dsp:spPr>
        <a:xfrm>
          <a:off x="1283" y="486074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>
              <a:latin typeface="Comic Sans MS" panose="030F0702030302020204" pitchFamily="66" charset="0"/>
            </a:rPr>
            <a:t>TEKNOLOJİYE SINIR KOYUYORUM</a:t>
          </a:r>
        </a:p>
      </dsp:txBody>
      <dsp:txXfrm>
        <a:off x="45271" y="530062"/>
        <a:ext cx="2915747" cy="1413885"/>
      </dsp:txXfrm>
    </dsp:sp>
    <dsp:sp modelId="{C6ECB505-6CB8-4811-83A4-E295FA970197}">
      <dsp:nvSpPr>
        <dsp:cNvPr id="0" name=""/>
        <dsp:cNvSpPr/>
      </dsp:nvSpPr>
      <dsp:spPr>
        <a:xfrm>
          <a:off x="301656" y="1987936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60F61-C1CB-4CAE-ADDD-4EC4BA4C617B}">
      <dsp:nvSpPr>
        <dsp:cNvPr id="0" name=""/>
        <dsp:cNvSpPr/>
      </dsp:nvSpPr>
      <dsp:spPr>
        <a:xfrm>
          <a:off x="602028" y="2363401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>
              <a:latin typeface="Comic Sans MS" panose="030F0702030302020204" pitchFamily="66" charset="0"/>
            </a:rPr>
            <a:t>Günlük ekran süremi aşmıyorum.</a:t>
          </a:r>
        </a:p>
      </dsp:txBody>
      <dsp:txXfrm>
        <a:off x="646016" y="2407389"/>
        <a:ext cx="2315002" cy="1413885"/>
      </dsp:txXfrm>
    </dsp:sp>
    <dsp:sp modelId="{593F906F-9EF3-4F21-A950-3CF625B63C57}">
      <dsp:nvSpPr>
        <dsp:cNvPr id="0" name=""/>
        <dsp:cNvSpPr/>
      </dsp:nvSpPr>
      <dsp:spPr>
        <a:xfrm>
          <a:off x="3755938" y="486074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>
              <a:latin typeface="Comic Sans MS" panose="030F0702030302020204" pitchFamily="66" charset="0"/>
            </a:rPr>
            <a:t>ARKADAŞLARIMIN KİŞİSEL ALANINA SAYGI  DUYUYORUM.</a:t>
          </a:r>
        </a:p>
      </dsp:txBody>
      <dsp:txXfrm>
        <a:off x="3799926" y="530062"/>
        <a:ext cx="2915747" cy="1413885"/>
      </dsp:txXfrm>
    </dsp:sp>
    <dsp:sp modelId="{F17FB9A8-DCC6-404B-A9E1-0DBE62AA4266}">
      <dsp:nvSpPr>
        <dsp:cNvPr id="0" name=""/>
        <dsp:cNvSpPr/>
      </dsp:nvSpPr>
      <dsp:spPr>
        <a:xfrm>
          <a:off x="4056310" y="1987936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292A0-D364-4307-90DE-ECC7BADA5AB2}">
      <dsp:nvSpPr>
        <dsp:cNvPr id="0" name=""/>
        <dsp:cNvSpPr/>
      </dsp:nvSpPr>
      <dsp:spPr>
        <a:xfrm>
          <a:off x="4356682" y="2363401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>
              <a:latin typeface="Comic Sans MS" panose="030F0702030302020204" pitchFamily="66" charset="0"/>
            </a:rPr>
            <a:t>İzin almadan sarılıp öpmüyorum.</a:t>
          </a:r>
        </a:p>
      </dsp:txBody>
      <dsp:txXfrm>
        <a:off x="4400670" y="2407389"/>
        <a:ext cx="2315002" cy="1413885"/>
      </dsp:txXfrm>
    </dsp:sp>
    <dsp:sp modelId="{FDE8AB66-2071-4F7D-8CF2-0ACE2BAA34D6}">
      <dsp:nvSpPr>
        <dsp:cNvPr id="0" name=""/>
        <dsp:cNvSpPr/>
      </dsp:nvSpPr>
      <dsp:spPr>
        <a:xfrm>
          <a:off x="7510592" y="486074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>
              <a:latin typeface="Comic Sans MS" panose="030F0702030302020204" pitchFamily="66" charset="0"/>
            </a:rPr>
            <a:t>KURALLARA UYUYORUM.</a:t>
          </a:r>
        </a:p>
      </dsp:txBody>
      <dsp:txXfrm>
        <a:off x="7554580" y="530062"/>
        <a:ext cx="2915747" cy="1413885"/>
      </dsp:txXfrm>
    </dsp:sp>
    <dsp:sp modelId="{9AFFF538-EE1F-4521-B3D7-8B5013106C9B}">
      <dsp:nvSpPr>
        <dsp:cNvPr id="0" name=""/>
        <dsp:cNvSpPr/>
      </dsp:nvSpPr>
      <dsp:spPr>
        <a:xfrm>
          <a:off x="7810965" y="1987936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8D0DF-382E-4850-8DC9-DBBCA5F4A8CA}">
      <dsp:nvSpPr>
        <dsp:cNvPr id="0" name=""/>
        <dsp:cNvSpPr/>
      </dsp:nvSpPr>
      <dsp:spPr>
        <a:xfrm>
          <a:off x="8111337" y="2363401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>
              <a:latin typeface="Comic Sans MS" panose="030F0702030302020204" pitchFamily="66" charset="0"/>
            </a:rPr>
            <a:t>Uymayan arkadaşlarımı uyarıyorum.</a:t>
          </a:r>
        </a:p>
      </dsp:txBody>
      <dsp:txXfrm>
        <a:off x="8155325" y="2407389"/>
        <a:ext cx="2315002" cy="1413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9478E-CD14-46A7-8D47-03D83D565FC3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omic Sans MS" panose="030F0702030302020204" pitchFamily="66" charset="0"/>
            </a:rPr>
            <a:t>GEREKTİĞİ ZAMAN “HAYIR</a:t>
          </a:r>
          <a:r>
            <a:rPr lang="tr-TR" sz="1800" b="1" i="1" kern="1200" dirty="0">
              <a:latin typeface="Comic Sans MS" panose="030F0702030302020204" pitchFamily="66" charset="0"/>
            </a:rPr>
            <a:t>” </a:t>
          </a:r>
          <a:r>
            <a:rPr lang="tr-TR" sz="1800" b="1" kern="1200" dirty="0">
              <a:latin typeface="Comic Sans MS" panose="030F0702030302020204" pitchFamily="66" charset="0"/>
            </a:rPr>
            <a:t>DİYORUM.</a:t>
          </a:r>
        </a:p>
      </dsp:txBody>
      <dsp:txXfrm>
        <a:off x="1748064" y="2975"/>
        <a:ext cx="3342605" cy="2005563"/>
      </dsp:txXfrm>
    </dsp:sp>
    <dsp:sp modelId="{587ED473-972F-4289-89BB-F2957CFB5E13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omic Sans MS" panose="030F0702030302020204" pitchFamily="66" charset="0"/>
            </a:rPr>
            <a:t>ZARARLI YİYECEK VE İÇECEKLERİ TÜKETMİYORUM. </a:t>
          </a:r>
        </a:p>
      </dsp:txBody>
      <dsp:txXfrm>
        <a:off x="5424930" y="2975"/>
        <a:ext cx="3342605" cy="2005563"/>
      </dsp:txXfrm>
    </dsp:sp>
    <dsp:sp modelId="{AF23D85B-F87F-456D-835A-8F014F19A926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omic Sans MS" panose="030F0702030302020204" pitchFamily="66" charset="0"/>
            </a:rPr>
            <a:t>DERS ÇALIŞMAYA,UYUMAYA,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omic Sans MS" panose="030F0702030302020204" pitchFamily="66" charset="0"/>
            </a:rPr>
            <a:t>ODAMI TOPLAMAYA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omic Sans MS" panose="030F0702030302020204" pitchFamily="66" charset="0"/>
            </a:rPr>
            <a:t>AYIRACAĞIM VAKİTLERİ ÖNCEDEN PLANLIYORUM.</a:t>
          </a:r>
        </a:p>
      </dsp:txBody>
      <dsp:txXfrm>
        <a:off x="1748064" y="2342799"/>
        <a:ext cx="3342605" cy="2005563"/>
      </dsp:txXfrm>
    </dsp:sp>
    <dsp:sp modelId="{5CBD6A83-4053-49E6-A872-08D6099247AA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omic Sans MS" panose="030F0702030302020204" pitchFamily="66" charset="0"/>
            </a:rPr>
            <a:t>BEN İSTEMEDİĞİM SÜRECE KİMSENİN BANA SARILIP BENİ ÖPMESİNE İZİN VERMİYORUM.</a:t>
          </a:r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56EE1C-E045-37F2-FCD9-9E621BBF6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E8E916-BD8A-FF84-4DD6-54D4520DC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44612C-F8C3-4976-697A-A780D180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235F58-42CB-5B40-13AE-4FD15C21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9D8104-AA7D-536F-14C6-AC76FC06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6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281C1D-7F69-7CBE-1ECC-1B2B042F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305E6DE-2607-ACA8-DBB3-932329DF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DD93A8-1E23-FA4F-D85F-618734BA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E82435-B1B8-A3DB-BAD0-661E42D3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32AE64-4558-6208-DB39-AC4DFD53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78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68D5ED0-961D-BE13-E587-6C8E55031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A64BCA-C22B-B2B4-AFDA-D09D0E892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614EE8-CADD-59E7-E905-09214951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BA5F33-8A03-A00A-9DCF-5CE25EB4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18A288-AF2B-F61B-E052-408D3B24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20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5E8CC-60F5-2D29-4473-F826F0D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8598AF-C8E7-7F6D-FA0B-273218FF4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C79D40-8D25-E512-1AB6-69E33526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A4B3FD-00AA-486F-A0E5-64F3F3C9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4BE564-1EF7-041C-8EE6-CA3B468B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71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0682E-B9BE-5682-BF4D-9282C28A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5216D5-C249-BA58-654D-35DF3388E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3B3D5D-A621-D960-48F3-19504FEE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9F3582-7BBB-CC78-45C5-F15B2AEC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82D288-C0A2-782F-9AAA-3EF7CFD0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09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62111D-C4A9-05FE-F31A-C26311A1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23F460-19D1-AB98-3D2E-B5242A9B3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8207E15-5049-46EA-37C9-4EFD1A5FF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ECD045-43FE-F102-1E63-61ED5519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FD6F6A-42B4-D487-C739-7764370D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E884CDF-8870-CAC0-AAB8-FDA96033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88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FF0B80-952E-27C7-8AD5-F93DE3C8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286F336-0ECE-BEE5-6D48-0C87F33A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8C06D30-9AD3-4321-2B9D-8CFD5AFB1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6AD7227-C77B-1905-2443-A276D596C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ABD9207-2930-670C-C341-5455B91A3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A0F851C-0F00-09BB-7418-6D8EE071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5943C01-CA95-D3D9-5F97-8EA7F73B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A825812-34D4-4B6B-EC8A-5A020BA1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4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33BFE4-C8C9-8C78-A223-6C8C3F30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35F34A8-329D-A567-FD7A-11305274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A12F530-F98F-29A1-E21A-5A86A470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01DFCC-CE03-F8D5-79C2-F802074C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83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53ACDAA-14E8-EA92-7F3E-12CDF1BC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481639-204C-7087-C1E8-83E8F9DF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A3E9C3-276B-34EC-1599-F3955896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89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1ADD2E-1C76-3A8E-F2B3-A444C5D0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C99E51-D40A-F09E-1906-BF64E46E1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24FB28A-8601-E5AB-2E64-A62778B80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05FAFA-3C6B-5E9F-7269-94961361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442007B-22C5-68AB-D6E0-D356A408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F6550F-E5E5-F665-BEB1-84AA0747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46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0C832C-349C-814B-6761-DE1866D0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C6CBE7D-BB8E-0D43-08F4-9BAB93782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DF274E4-7B03-C49B-03DF-ACCE7984E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AAF57E3-FC82-153F-E027-E5191775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B31810-7A75-BC59-D875-01BB04F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F8477E7-63C0-1AA8-8A6A-65C55ADF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46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C9A0304-0C22-7B55-1674-87AD5268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2187BF-AD4F-925F-5079-B28DAED29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BAD3B7-7A03-E6D2-80B6-6BDD0D5A2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F395BF-6AB1-4645-8087-81FD63263ED7}" type="datetimeFigureOut">
              <a:rPr lang="tr-TR" smtClean="0"/>
              <a:t>18.09.2024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4FBC06-C392-9179-06EB-46218639C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A69BF0-E00D-C8C9-FB24-245F0C706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BB3E27-A30B-4FB9-92B7-B7D7AC19C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11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025927" y="1291259"/>
            <a:ext cx="5943855" cy="247191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SINIR KOYMA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tr-TR" b="1" dirty="0"/>
              <a:t>İLKOKUL ÖĞRENCİ SUNUMU</a:t>
            </a:r>
          </a:p>
        </p:txBody>
      </p:sp>
      <p:sp>
        <p:nvSpPr>
          <p:cNvPr id="40" name="Freeform: Shape 3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3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Resim 3" descr="metin, logo, grafik, yazı tipi içeren bir resim&#10;&#10;Açıklama otomatik olarak oluşturuldu">
            <a:extLst>
              <a:ext uri="{FF2B5EF4-FFF2-40B4-BE49-F238E27FC236}">
                <a16:creationId xmlns:a16="http://schemas.microsoft.com/office/drawing/2014/main" id="{C133D9DA-D6D6-D592-8F19-11270EE4A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" b="4992"/>
          <a:stretch/>
        </p:blipFill>
        <p:spPr>
          <a:xfrm>
            <a:off x="3235343" y="1977417"/>
            <a:ext cx="2722607" cy="272260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1" y="1642658"/>
            <a:ext cx="3031352" cy="31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6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Özel </a:t>
            </a:r>
            <a:r>
              <a:rPr lang="en-US" sz="2600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alan</a:t>
            </a:r>
            <a:r>
              <a:rPr lang="tr-TR" sz="2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ı</a:t>
            </a:r>
            <a:r>
              <a:rPr lang="en-US" sz="2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atin typeface="Comic Sans MS" panose="030F0702030302020204" pitchFamily="66" charset="0"/>
              </a:rPr>
              <a:t>tıpkı</a:t>
            </a:r>
            <a:r>
              <a:rPr lang="en-US" sz="2600" b="1" dirty="0"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atin typeface="Comic Sans MS" panose="030F0702030302020204" pitchFamily="66" charset="0"/>
              </a:rPr>
              <a:t>bir</a:t>
            </a:r>
            <a:r>
              <a:rPr lang="en-US" sz="2600" b="1" dirty="0"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atin typeface="Comic Sans MS" panose="030F0702030302020204" pitchFamily="66" charset="0"/>
              </a:rPr>
              <a:t>hulahopa</a:t>
            </a:r>
            <a:r>
              <a:rPr lang="en-US" sz="2600" b="1" dirty="0"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atin typeface="Comic Sans MS" panose="030F0702030302020204" pitchFamily="66" charset="0"/>
              </a:rPr>
              <a:t>benzetebiliriz</a:t>
            </a:r>
            <a:r>
              <a:rPr lang="en-US" sz="2600" b="1" dirty="0">
                <a:latin typeface="Comic Sans MS" panose="030F0702030302020204" pitchFamily="66" charset="0"/>
              </a:rPr>
              <a:t>.</a:t>
            </a:r>
            <a:br>
              <a:rPr lang="en-US" sz="2600" b="1" dirty="0">
                <a:latin typeface="Comic Sans MS" panose="030F0702030302020204" pitchFamily="66" charset="0"/>
              </a:rPr>
            </a:br>
            <a:r>
              <a:rPr lang="en-US" sz="2600" b="1" dirty="0">
                <a:latin typeface="Comic Sans MS" panose="030F0702030302020204" pitchFamily="66" charset="0"/>
              </a:rPr>
              <a:t/>
            </a:r>
            <a:br>
              <a:rPr lang="en-US" sz="2600" b="1" dirty="0">
                <a:latin typeface="Comic Sans MS" panose="030F0702030302020204" pitchFamily="66" charset="0"/>
              </a:rPr>
            </a:br>
            <a:r>
              <a:rPr lang="en-US" sz="2600" b="1" dirty="0">
                <a:latin typeface="Comic Sans MS" panose="030F0702030302020204" pitchFamily="66" charset="0"/>
              </a:rPr>
              <a:t>Bu </a:t>
            </a:r>
            <a:r>
              <a:rPr lang="en-US" sz="2600" b="1" dirty="0" err="1">
                <a:latin typeface="Comic Sans MS" panose="030F0702030302020204" pitchFamily="66" charset="0"/>
              </a:rPr>
              <a:t>mesafede</a:t>
            </a:r>
            <a:r>
              <a:rPr lang="en-US" sz="2600" b="1" dirty="0"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atin typeface="Comic Sans MS" panose="030F0702030302020204" pitchFamily="66" charset="0"/>
              </a:rPr>
              <a:t>sadece</a:t>
            </a:r>
            <a:r>
              <a:rPr lang="en-US" sz="2600" b="1" dirty="0"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atin typeface="Comic Sans MS" panose="030F0702030302020204" pitchFamily="66" charset="0"/>
              </a:rPr>
              <a:t>ebeveynlerimiz</a:t>
            </a:r>
            <a:r>
              <a:rPr lang="en-US" sz="2600" b="1" dirty="0"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atin typeface="Comic Sans MS" panose="030F0702030302020204" pitchFamily="66" charset="0"/>
              </a:rPr>
              <a:t>ve</a:t>
            </a:r>
            <a:r>
              <a:rPr lang="en-US" sz="2600" b="1" dirty="0"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atin typeface="Comic Sans MS" panose="030F0702030302020204" pitchFamily="66" charset="0"/>
              </a:rPr>
              <a:t>kardeşlerimiz</a:t>
            </a:r>
            <a:r>
              <a:rPr lang="en-US" sz="2600" b="1" dirty="0">
                <a:latin typeface="Comic Sans MS" panose="030F0702030302020204" pitchFamily="66" charset="0"/>
              </a:rPr>
              <a:t> bize </a:t>
            </a:r>
            <a:r>
              <a:rPr lang="en-US" sz="2600" b="1" dirty="0" err="1">
                <a:latin typeface="Comic Sans MS" panose="030F0702030302020204" pitchFamily="66" charset="0"/>
              </a:rPr>
              <a:t>yaklaşabilirler</a:t>
            </a:r>
            <a:r>
              <a:rPr lang="en-US" sz="2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73"/>
          <a:stretch/>
        </p:blipFill>
        <p:spPr>
          <a:xfrm>
            <a:off x="1259526" y="2642616"/>
            <a:ext cx="3735444" cy="3605784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772"/>
          <a:stretch/>
        </p:blipFill>
        <p:spPr>
          <a:xfrm>
            <a:off x="7058910" y="2642616"/>
            <a:ext cx="4005588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94893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KİŞİSEL ALAN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9776"/>
              </p:ext>
            </p:extLst>
          </p:nvPr>
        </p:nvGraphicFramePr>
        <p:xfrm>
          <a:off x="487326" y="1520456"/>
          <a:ext cx="5615763" cy="475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9"/>
          <a:stretch/>
        </p:blipFill>
        <p:spPr>
          <a:xfrm>
            <a:off x="8452441" y="786809"/>
            <a:ext cx="3739559" cy="33677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34" y="342900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1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5428" y="165732"/>
            <a:ext cx="10515600" cy="842957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ÖZEL BÖLGELERİMİZ</a:t>
            </a:r>
          </a:p>
        </p:txBody>
      </p:sp>
      <p:pic>
        <p:nvPicPr>
          <p:cNvPr id="4" name="Resim Yer Tutucusu 18" descr="oyuncak, oyuncak bebek içeren bir resim&#10;&#10;Açıklama otomatik olarak oluşturuldu">
            <a:extLst>
              <a:ext uri="{FF2B5EF4-FFF2-40B4-BE49-F238E27FC236}">
                <a16:creationId xmlns:a16="http://schemas.microsoft.com/office/drawing/2014/main" id="{9239FC6A-91BD-438F-BC2A-90F7664B5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75" y="1931596"/>
            <a:ext cx="1866826" cy="1974116"/>
          </a:xfrm>
          <a:custGeom>
            <a:avLst/>
            <a:gdLst>
              <a:gd name="connsiteX0" fmla="*/ 106714 w 2356749"/>
              <a:gd name="connsiteY0" fmla="*/ 0 h 2492978"/>
              <a:gd name="connsiteX1" fmla="*/ 599678 w 2356749"/>
              <a:gd name="connsiteY1" fmla="*/ 0 h 2492978"/>
              <a:gd name="connsiteX2" fmla="*/ 1135508 w 2356749"/>
              <a:gd name="connsiteY2" fmla="*/ 0 h 2492978"/>
              <a:gd name="connsiteX3" fmla="*/ 1692772 w 2356749"/>
              <a:gd name="connsiteY3" fmla="*/ 0 h 2492978"/>
              <a:gd name="connsiteX4" fmla="*/ 2250035 w 2356749"/>
              <a:gd name="connsiteY4" fmla="*/ 0 h 2492978"/>
              <a:gd name="connsiteX5" fmla="*/ 2356749 w 2356749"/>
              <a:gd name="connsiteY5" fmla="*/ 106714 h 2492978"/>
              <a:gd name="connsiteX6" fmla="*/ 2356749 w 2356749"/>
              <a:gd name="connsiteY6" fmla="*/ 676602 h 2492978"/>
              <a:gd name="connsiteX7" fmla="*/ 2356749 w 2356749"/>
              <a:gd name="connsiteY7" fmla="*/ 1269285 h 2492978"/>
              <a:gd name="connsiteX8" fmla="*/ 2356749 w 2356749"/>
              <a:gd name="connsiteY8" fmla="*/ 1839172 h 2492978"/>
              <a:gd name="connsiteX9" fmla="*/ 2356749 w 2356749"/>
              <a:gd name="connsiteY9" fmla="*/ 2386264 h 2492978"/>
              <a:gd name="connsiteX10" fmla="*/ 2250035 w 2356749"/>
              <a:gd name="connsiteY10" fmla="*/ 2492978 h 2492978"/>
              <a:gd name="connsiteX11" fmla="*/ 1735638 w 2356749"/>
              <a:gd name="connsiteY11" fmla="*/ 2492978 h 2492978"/>
              <a:gd name="connsiteX12" fmla="*/ 1242674 w 2356749"/>
              <a:gd name="connsiteY12" fmla="*/ 2492978 h 2492978"/>
              <a:gd name="connsiteX13" fmla="*/ 771144 w 2356749"/>
              <a:gd name="connsiteY13" fmla="*/ 2492978 h 2492978"/>
              <a:gd name="connsiteX14" fmla="*/ 106714 w 2356749"/>
              <a:gd name="connsiteY14" fmla="*/ 2492978 h 2492978"/>
              <a:gd name="connsiteX15" fmla="*/ 0 w 2356749"/>
              <a:gd name="connsiteY15" fmla="*/ 2386264 h 2492978"/>
              <a:gd name="connsiteX16" fmla="*/ 0 w 2356749"/>
              <a:gd name="connsiteY16" fmla="*/ 1793581 h 2492978"/>
              <a:gd name="connsiteX17" fmla="*/ 0 w 2356749"/>
              <a:gd name="connsiteY17" fmla="*/ 1178102 h 2492978"/>
              <a:gd name="connsiteX18" fmla="*/ 0 w 2356749"/>
              <a:gd name="connsiteY18" fmla="*/ 106714 h 2492978"/>
              <a:gd name="connsiteX19" fmla="*/ 106714 w 2356749"/>
              <a:gd name="connsiteY19" fmla="*/ 0 h 249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56749" h="2492978" fill="none" extrusionOk="0">
                <a:moveTo>
                  <a:pt x="106714" y="0"/>
                </a:moveTo>
                <a:cubicBezTo>
                  <a:pt x="235460" y="-46654"/>
                  <a:pt x="390246" y="13075"/>
                  <a:pt x="599678" y="0"/>
                </a:cubicBezTo>
                <a:cubicBezTo>
                  <a:pt x="809110" y="-13075"/>
                  <a:pt x="959028" y="7717"/>
                  <a:pt x="1135508" y="0"/>
                </a:cubicBezTo>
                <a:cubicBezTo>
                  <a:pt x="1311988" y="-7717"/>
                  <a:pt x="1540155" y="49036"/>
                  <a:pt x="1692772" y="0"/>
                </a:cubicBezTo>
                <a:cubicBezTo>
                  <a:pt x="1845389" y="-49036"/>
                  <a:pt x="2014851" y="37238"/>
                  <a:pt x="2250035" y="0"/>
                </a:cubicBezTo>
                <a:cubicBezTo>
                  <a:pt x="2306202" y="-2406"/>
                  <a:pt x="2356668" y="37220"/>
                  <a:pt x="2356749" y="106714"/>
                </a:cubicBezTo>
                <a:cubicBezTo>
                  <a:pt x="2401928" y="296998"/>
                  <a:pt x="2297117" y="506470"/>
                  <a:pt x="2356749" y="676602"/>
                </a:cubicBezTo>
                <a:cubicBezTo>
                  <a:pt x="2416381" y="846734"/>
                  <a:pt x="2314210" y="1132648"/>
                  <a:pt x="2356749" y="1269285"/>
                </a:cubicBezTo>
                <a:cubicBezTo>
                  <a:pt x="2399288" y="1405922"/>
                  <a:pt x="2325943" y="1591939"/>
                  <a:pt x="2356749" y="1839172"/>
                </a:cubicBezTo>
                <a:cubicBezTo>
                  <a:pt x="2387555" y="2086405"/>
                  <a:pt x="2325634" y="2251839"/>
                  <a:pt x="2356749" y="2386264"/>
                </a:cubicBezTo>
                <a:cubicBezTo>
                  <a:pt x="2360554" y="2438088"/>
                  <a:pt x="2321622" y="2489568"/>
                  <a:pt x="2250035" y="2492978"/>
                </a:cubicBezTo>
                <a:cubicBezTo>
                  <a:pt x="2087264" y="2525275"/>
                  <a:pt x="1932578" y="2437163"/>
                  <a:pt x="1735638" y="2492978"/>
                </a:cubicBezTo>
                <a:cubicBezTo>
                  <a:pt x="1538698" y="2548793"/>
                  <a:pt x="1445817" y="2459732"/>
                  <a:pt x="1242674" y="2492978"/>
                </a:cubicBezTo>
                <a:cubicBezTo>
                  <a:pt x="1039531" y="2526224"/>
                  <a:pt x="878511" y="2488821"/>
                  <a:pt x="771144" y="2492978"/>
                </a:cubicBezTo>
                <a:cubicBezTo>
                  <a:pt x="663777" y="2497135"/>
                  <a:pt x="420793" y="2420467"/>
                  <a:pt x="106714" y="2492978"/>
                </a:cubicBezTo>
                <a:cubicBezTo>
                  <a:pt x="44177" y="2478681"/>
                  <a:pt x="-3015" y="2447301"/>
                  <a:pt x="0" y="2386264"/>
                </a:cubicBezTo>
                <a:cubicBezTo>
                  <a:pt x="-66851" y="2225035"/>
                  <a:pt x="57248" y="1921375"/>
                  <a:pt x="0" y="1793581"/>
                </a:cubicBezTo>
                <a:cubicBezTo>
                  <a:pt x="-57248" y="1665787"/>
                  <a:pt x="39361" y="1320936"/>
                  <a:pt x="0" y="1178102"/>
                </a:cubicBezTo>
                <a:cubicBezTo>
                  <a:pt x="-39361" y="1035268"/>
                  <a:pt x="59104" y="390735"/>
                  <a:pt x="0" y="106714"/>
                </a:cubicBezTo>
                <a:cubicBezTo>
                  <a:pt x="-5708" y="62931"/>
                  <a:pt x="47841" y="2418"/>
                  <a:pt x="106714" y="0"/>
                </a:cubicBezTo>
                <a:close/>
              </a:path>
              <a:path w="2356749" h="2492978" stroke="0" extrusionOk="0">
                <a:moveTo>
                  <a:pt x="106714" y="0"/>
                </a:moveTo>
                <a:cubicBezTo>
                  <a:pt x="272347" y="-49444"/>
                  <a:pt x="503380" y="59354"/>
                  <a:pt x="685411" y="0"/>
                </a:cubicBezTo>
                <a:cubicBezTo>
                  <a:pt x="867442" y="-59354"/>
                  <a:pt x="1005449" y="40463"/>
                  <a:pt x="1264107" y="0"/>
                </a:cubicBezTo>
                <a:cubicBezTo>
                  <a:pt x="1522765" y="-40463"/>
                  <a:pt x="1865975" y="103894"/>
                  <a:pt x="2250035" y="0"/>
                </a:cubicBezTo>
                <a:cubicBezTo>
                  <a:pt x="2299583" y="4647"/>
                  <a:pt x="2363181" y="57740"/>
                  <a:pt x="2356749" y="106714"/>
                </a:cubicBezTo>
                <a:cubicBezTo>
                  <a:pt x="2366635" y="325328"/>
                  <a:pt x="2329827" y="406546"/>
                  <a:pt x="2356749" y="676602"/>
                </a:cubicBezTo>
                <a:cubicBezTo>
                  <a:pt x="2383671" y="946658"/>
                  <a:pt x="2318575" y="1104721"/>
                  <a:pt x="2356749" y="1246489"/>
                </a:cubicBezTo>
                <a:cubicBezTo>
                  <a:pt x="2394923" y="1388257"/>
                  <a:pt x="2345167" y="1616792"/>
                  <a:pt x="2356749" y="1770786"/>
                </a:cubicBezTo>
                <a:cubicBezTo>
                  <a:pt x="2368331" y="1924780"/>
                  <a:pt x="2296854" y="2145209"/>
                  <a:pt x="2356749" y="2386264"/>
                </a:cubicBezTo>
                <a:cubicBezTo>
                  <a:pt x="2353399" y="2444625"/>
                  <a:pt x="2311812" y="2487859"/>
                  <a:pt x="2250035" y="2492978"/>
                </a:cubicBezTo>
                <a:cubicBezTo>
                  <a:pt x="2155678" y="2542652"/>
                  <a:pt x="1990130" y="2477729"/>
                  <a:pt x="1778504" y="2492978"/>
                </a:cubicBezTo>
                <a:cubicBezTo>
                  <a:pt x="1566878" y="2508227"/>
                  <a:pt x="1411780" y="2481809"/>
                  <a:pt x="1264107" y="2492978"/>
                </a:cubicBezTo>
                <a:cubicBezTo>
                  <a:pt x="1116434" y="2504147"/>
                  <a:pt x="865984" y="2453556"/>
                  <a:pt x="749710" y="2492978"/>
                </a:cubicBezTo>
                <a:cubicBezTo>
                  <a:pt x="633436" y="2532400"/>
                  <a:pt x="380901" y="2446294"/>
                  <a:pt x="106714" y="2492978"/>
                </a:cubicBezTo>
                <a:cubicBezTo>
                  <a:pt x="49578" y="2490079"/>
                  <a:pt x="1441" y="2427806"/>
                  <a:pt x="0" y="2386264"/>
                </a:cubicBezTo>
                <a:cubicBezTo>
                  <a:pt x="-976" y="2214744"/>
                  <a:pt x="21526" y="2007397"/>
                  <a:pt x="0" y="1861968"/>
                </a:cubicBezTo>
                <a:cubicBezTo>
                  <a:pt x="-21526" y="1716539"/>
                  <a:pt x="43901" y="1473872"/>
                  <a:pt x="0" y="1314876"/>
                </a:cubicBezTo>
                <a:cubicBezTo>
                  <a:pt x="-43901" y="1155880"/>
                  <a:pt x="17525" y="957521"/>
                  <a:pt x="0" y="722193"/>
                </a:cubicBezTo>
                <a:cubicBezTo>
                  <a:pt x="-17525" y="486865"/>
                  <a:pt x="21267" y="312396"/>
                  <a:pt x="0" y="106714"/>
                </a:cubicBezTo>
                <a:cubicBezTo>
                  <a:pt x="-11653" y="45921"/>
                  <a:pt x="48419" y="-6782"/>
                  <a:pt x="106714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875842668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Resim Yer Tutucusu 24" descr="oyuncak, oyuncak bebek içeren bir resim&#10;&#10;Açıklama otomatik olarak oluşturuldu">
            <a:extLst>
              <a:ext uri="{FF2B5EF4-FFF2-40B4-BE49-F238E27FC236}">
                <a16:creationId xmlns:a16="http://schemas.microsoft.com/office/drawing/2014/main" id="{A98EE1A2-80A1-43F5-99B1-56BB12A3E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204" y="1931596"/>
            <a:ext cx="1837451" cy="1943663"/>
          </a:xfrm>
          <a:custGeom>
            <a:avLst/>
            <a:gdLst>
              <a:gd name="connsiteX0" fmla="*/ 106714 w 2356749"/>
              <a:gd name="connsiteY0" fmla="*/ 0 h 2492978"/>
              <a:gd name="connsiteX1" fmla="*/ 599678 w 2356749"/>
              <a:gd name="connsiteY1" fmla="*/ 0 h 2492978"/>
              <a:gd name="connsiteX2" fmla="*/ 1071208 w 2356749"/>
              <a:gd name="connsiteY2" fmla="*/ 0 h 2492978"/>
              <a:gd name="connsiteX3" fmla="*/ 1564172 w 2356749"/>
              <a:gd name="connsiteY3" fmla="*/ 0 h 2492978"/>
              <a:gd name="connsiteX4" fmla="*/ 2250035 w 2356749"/>
              <a:gd name="connsiteY4" fmla="*/ 0 h 2492978"/>
              <a:gd name="connsiteX5" fmla="*/ 2356749 w 2356749"/>
              <a:gd name="connsiteY5" fmla="*/ 106714 h 2492978"/>
              <a:gd name="connsiteX6" fmla="*/ 2356749 w 2356749"/>
              <a:gd name="connsiteY6" fmla="*/ 653806 h 2492978"/>
              <a:gd name="connsiteX7" fmla="*/ 2356749 w 2356749"/>
              <a:gd name="connsiteY7" fmla="*/ 1223693 h 2492978"/>
              <a:gd name="connsiteX8" fmla="*/ 2356749 w 2356749"/>
              <a:gd name="connsiteY8" fmla="*/ 1725195 h 2492978"/>
              <a:gd name="connsiteX9" fmla="*/ 2356749 w 2356749"/>
              <a:gd name="connsiteY9" fmla="*/ 2386264 h 2492978"/>
              <a:gd name="connsiteX10" fmla="*/ 2250035 w 2356749"/>
              <a:gd name="connsiteY10" fmla="*/ 2492978 h 2492978"/>
              <a:gd name="connsiteX11" fmla="*/ 1778504 w 2356749"/>
              <a:gd name="connsiteY11" fmla="*/ 2492978 h 2492978"/>
              <a:gd name="connsiteX12" fmla="*/ 1199808 w 2356749"/>
              <a:gd name="connsiteY12" fmla="*/ 2492978 h 2492978"/>
              <a:gd name="connsiteX13" fmla="*/ 728277 w 2356749"/>
              <a:gd name="connsiteY13" fmla="*/ 2492978 h 2492978"/>
              <a:gd name="connsiteX14" fmla="*/ 106714 w 2356749"/>
              <a:gd name="connsiteY14" fmla="*/ 2492978 h 2492978"/>
              <a:gd name="connsiteX15" fmla="*/ 0 w 2356749"/>
              <a:gd name="connsiteY15" fmla="*/ 2386264 h 2492978"/>
              <a:gd name="connsiteX16" fmla="*/ 0 w 2356749"/>
              <a:gd name="connsiteY16" fmla="*/ 1839172 h 2492978"/>
              <a:gd name="connsiteX17" fmla="*/ 0 w 2356749"/>
              <a:gd name="connsiteY17" fmla="*/ 1223693 h 2492978"/>
              <a:gd name="connsiteX18" fmla="*/ 0 w 2356749"/>
              <a:gd name="connsiteY18" fmla="*/ 608215 h 2492978"/>
              <a:gd name="connsiteX19" fmla="*/ 0 w 2356749"/>
              <a:gd name="connsiteY19" fmla="*/ 106714 h 2492978"/>
              <a:gd name="connsiteX20" fmla="*/ 106714 w 2356749"/>
              <a:gd name="connsiteY20" fmla="*/ 0 h 249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6749" h="2492978" fill="none" extrusionOk="0">
                <a:moveTo>
                  <a:pt x="106714" y="0"/>
                </a:moveTo>
                <a:cubicBezTo>
                  <a:pt x="300534" y="-15018"/>
                  <a:pt x="439469" y="9144"/>
                  <a:pt x="599678" y="0"/>
                </a:cubicBezTo>
                <a:cubicBezTo>
                  <a:pt x="759887" y="-9144"/>
                  <a:pt x="836965" y="3452"/>
                  <a:pt x="1071208" y="0"/>
                </a:cubicBezTo>
                <a:cubicBezTo>
                  <a:pt x="1305451" y="-3452"/>
                  <a:pt x="1414636" y="26338"/>
                  <a:pt x="1564172" y="0"/>
                </a:cubicBezTo>
                <a:cubicBezTo>
                  <a:pt x="1713708" y="-26338"/>
                  <a:pt x="1917138" y="35348"/>
                  <a:pt x="2250035" y="0"/>
                </a:cubicBezTo>
                <a:cubicBezTo>
                  <a:pt x="2311755" y="-576"/>
                  <a:pt x="2368800" y="49594"/>
                  <a:pt x="2356749" y="106714"/>
                </a:cubicBezTo>
                <a:cubicBezTo>
                  <a:pt x="2364448" y="303072"/>
                  <a:pt x="2309615" y="427775"/>
                  <a:pt x="2356749" y="653806"/>
                </a:cubicBezTo>
                <a:cubicBezTo>
                  <a:pt x="2403883" y="879837"/>
                  <a:pt x="2342732" y="1079958"/>
                  <a:pt x="2356749" y="1223693"/>
                </a:cubicBezTo>
                <a:cubicBezTo>
                  <a:pt x="2370766" y="1367428"/>
                  <a:pt x="2299275" y="1606996"/>
                  <a:pt x="2356749" y="1725195"/>
                </a:cubicBezTo>
                <a:cubicBezTo>
                  <a:pt x="2414223" y="1843394"/>
                  <a:pt x="2354657" y="2110373"/>
                  <a:pt x="2356749" y="2386264"/>
                </a:cubicBezTo>
                <a:cubicBezTo>
                  <a:pt x="2363827" y="2438875"/>
                  <a:pt x="2308019" y="2494252"/>
                  <a:pt x="2250035" y="2492978"/>
                </a:cubicBezTo>
                <a:cubicBezTo>
                  <a:pt x="2146862" y="2548341"/>
                  <a:pt x="1971586" y="2480976"/>
                  <a:pt x="1778504" y="2492978"/>
                </a:cubicBezTo>
                <a:cubicBezTo>
                  <a:pt x="1585422" y="2504980"/>
                  <a:pt x="1415666" y="2482475"/>
                  <a:pt x="1199808" y="2492978"/>
                </a:cubicBezTo>
                <a:cubicBezTo>
                  <a:pt x="983950" y="2503481"/>
                  <a:pt x="898699" y="2438224"/>
                  <a:pt x="728277" y="2492978"/>
                </a:cubicBezTo>
                <a:cubicBezTo>
                  <a:pt x="557855" y="2547732"/>
                  <a:pt x="412307" y="2424163"/>
                  <a:pt x="106714" y="2492978"/>
                </a:cubicBezTo>
                <a:cubicBezTo>
                  <a:pt x="50040" y="2490171"/>
                  <a:pt x="1759" y="2446122"/>
                  <a:pt x="0" y="2386264"/>
                </a:cubicBezTo>
                <a:cubicBezTo>
                  <a:pt x="-2091" y="2115756"/>
                  <a:pt x="62147" y="2028203"/>
                  <a:pt x="0" y="1839172"/>
                </a:cubicBezTo>
                <a:cubicBezTo>
                  <a:pt x="-62147" y="1650141"/>
                  <a:pt x="57886" y="1498263"/>
                  <a:pt x="0" y="1223693"/>
                </a:cubicBezTo>
                <a:cubicBezTo>
                  <a:pt x="-57886" y="949123"/>
                  <a:pt x="68347" y="871534"/>
                  <a:pt x="0" y="608215"/>
                </a:cubicBezTo>
                <a:cubicBezTo>
                  <a:pt x="-68347" y="344896"/>
                  <a:pt x="49852" y="243696"/>
                  <a:pt x="0" y="106714"/>
                </a:cubicBezTo>
                <a:cubicBezTo>
                  <a:pt x="-5374" y="34132"/>
                  <a:pt x="46217" y="-9009"/>
                  <a:pt x="106714" y="0"/>
                </a:cubicBezTo>
                <a:close/>
              </a:path>
              <a:path w="2356749" h="2492978" stroke="0" extrusionOk="0">
                <a:moveTo>
                  <a:pt x="106714" y="0"/>
                </a:moveTo>
                <a:cubicBezTo>
                  <a:pt x="343193" y="-53906"/>
                  <a:pt x="569460" y="40903"/>
                  <a:pt x="685411" y="0"/>
                </a:cubicBezTo>
                <a:cubicBezTo>
                  <a:pt x="801362" y="-40903"/>
                  <a:pt x="985647" y="10549"/>
                  <a:pt x="1242674" y="0"/>
                </a:cubicBezTo>
                <a:cubicBezTo>
                  <a:pt x="1499701" y="-10549"/>
                  <a:pt x="1613901" y="27905"/>
                  <a:pt x="1778504" y="0"/>
                </a:cubicBezTo>
                <a:cubicBezTo>
                  <a:pt x="1943107" y="-27905"/>
                  <a:pt x="2051294" y="19402"/>
                  <a:pt x="2250035" y="0"/>
                </a:cubicBezTo>
                <a:cubicBezTo>
                  <a:pt x="2314051" y="-7221"/>
                  <a:pt x="2355862" y="56130"/>
                  <a:pt x="2356749" y="106714"/>
                </a:cubicBezTo>
                <a:cubicBezTo>
                  <a:pt x="2417290" y="221554"/>
                  <a:pt x="2304434" y="456415"/>
                  <a:pt x="2356749" y="631011"/>
                </a:cubicBezTo>
                <a:cubicBezTo>
                  <a:pt x="2409064" y="805607"/>
                  <a:pt x="2322812" y="1066183"/>
                  <a:pt x="2356749" y="1223693"/>
                </a:cubicBezTo>
                <a:cubicBezTo>
                  <a:pt x="2390686" y="1381203"/>
                  <a:pt x="2304952" y="1626831"/>
                  <a:pt x="2356749" y="1839172"/>
                </a:cubicBezTo>
                <a:cubicBezTo>
                  <a:pt x="2408546" y="2051513"/>
                  <a:pt x="2293078" y="2184826"/>
                  <a:pt x="2356749" y="2386264"/>
                </a:cubicBezTo>
                <a:cubicBezTo>
                  <a:pt x="2352432" y="2442494"/>
                  <a:pt x="2306865" y="2494469"/>
                  <a:pt x="2250035" y="2492978"/>
                </a:cubicBezTo>
                <a:cubicBezTo>
                  <a:pt x="2024833" y="2503040"/>
                  <a:pt x="1920202" y="2445731"/>
                  <a:pt x="1714205" y="2492978"/>
                </a:cubicBezTo>
                <a:cubicBezTo>
                  <a:pt x="1508208" y="2540225"/>
                  <a:pt x="1417990" y="2480452"/>
                  <a:pt x="1242674" y="2492978"/>
                </a:cubicBezTo>
                <a:cubicBezTo>
                  <a:pt x="1067358" y="2505504"/>
                  <a:pt x="936230" y="2471074"/>
                  <a:pt x="771144" y="2492978"/>
                </a:cubicBezTo>
                <a:cubicBezTo>
                  <a:pt x="606058" y="2514882"/>
                  <a:pt x="362802" y="2468822"/>
                  <a:pt x="106714" y="2492978"/>
                </a:cubicBezTo>
                <a:cubicBezTo>
                  <a:pt x="42325" y="2494569"/>
                  <a:pt x="11106" y="2434650"/>
                  <a:pt x="0" y="2386264"/>
                </a:cubicBezTo>
                <a:cubicBezTo>
                  <a:pt x="-53109" y="2158437"/>
                  <a:pt x="32966" y="1967945"/>
                  <a:pt x="0" y="1793581"/>
                </a:cubicBezTo>
                <a:cubicBezTo>
                  <a:pt x="-32966" y="1619217"/>
                  <a:pt x="2864" y="1397136"/>
                  <a:pt x="0" y="1223693"/>
                </a:cubicBezTo>
                <a:cubicBezTo>
                  <a:pt x="-2864" y="1050250"/>
                  <a:pt x="64486" y="851780"/>
                  <a:pt x="0" y="631011"/>
                </a:cubicBezTo>
                <a:cubicBezTo>
                  <a:pt x="-64486" y="410242"/>
                  <a:pt x="59097" y="336359"/>
                  <a:pt x="0" y="106714"/>
                </a:cubicBezTo>
                <a:cubicBezTo>
                  <a:pt x="-3294" y="40851"/>
                  <a:pt x="46215" y="-2917"/>
                  <a:pt x="106714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250897979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Resim Yer Tutucusu 20" descr="oyuncak, oyuncak bebek içeren bir resim&#10;&#10;Açıklama otomatik olarak oluşturuldu">
            <a:extLst>
              <a:ext uri="{FF2B5EF4-FFF2-40B4-BE49-F238E27FC236}">
                <a16:creationId xmlns:a16="http://schemas.microsoft.com/office/drawing/2014/main" id="{F490DDAB-03B2-4112-9308-C37947D4BB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759" y="1950592"/>
            <a:ext cx="1830324" cy="1936124"/>
          </a:xfrm>
          <a:custGeom>
            <a:avLst/>
            <a:gdLst>
              <a:gd name="connsiteX0" fmla="*/ 106714 w 2356749"/>
              <a:gd name="connsiteY0" fmla="*/ 0 h 2492978"/>
              <a:gd name="connsiteX1" fmla="*/ 599678 w 2356749"/>
              <a:gd name="connsiteY1" fmla="*/ 0 h 2492978"/>
              <a:gd name="connsiteX2" fmla="*/ 1135508 w 2356749"/>
              <a:gd name="connsiteY2" fmla="*/ 0 h 2492978"/>
              <a:gd name="connsiteX3" fmla="*/ 1692772 w 2356749"/>
              <a:gd name="connsiteY3" fmla="*/ 0 h 2492978"/>
              <a:gd name="connsiteX4" fmla="*/ 2250035 w 2356749"/>
              <a:gd name="connsiteY4" fmla="*/ 0 h 2492978"/>
              <a:gd name="connsiteX5" fmla="*/ 2356749 w 2356749"/>
              <a:gd name="connsiteY5" fmla="*/ 106714 h 2492978"/>
              <a:gd name="connsiteX6" fmla="*/ 2356749 w 2356749"/>
              <a:gd name="connsiteY6" fmla="*/ 608215 h 2492978"/>
              <a:gd name="connsiteX7" fmla="*/ 2356749 w 2356749"/>
              <a:gd name="connsiteY7" fmla="*/ 1223693 h 2492978"/>
              <a:gd name="connsiteX8" fmla="*/ 2356749 w 2356749"/>
              <a:gd name="connsiteY8" fmla="*/ 1793581 h 2492978"/>
              <a:gd name="connsiteX9" fmla="*/ 2356749 w 2356749"/>
              <a:gd name="connsiteY9" fmla="*/ 2386264 h 2492978"/>
              <a:gd name="connsiteX10" fmla="*/ 2250035 w 2356749"/>
              <a:gd name="connsiteY10" fmla="*/ 2492978 h 2492978"/>
              <a:gd name="connsiteX11" fmla="*/ 1692772 w 2356749"/>
              <a:gd name="connsiteY11" fmla="*/ 2492978 h 2492978"/>
              <a:gd name="connsiteX12" fmla="*/ 1156941 w 2356749"/>
              <a:gd name="connsiteY12" fmla="*/ 2492978 h 2492978"/>
              <a:gd name="connsiteX13" fmla="*/ 599678 w 2356749"/>
              <a:gd name="connsiteY13" fmla="*/ 2492978 h 2492978"/>
              <a:gd name="connsiteX14" fmla="*/ 106714 w 2356749"/>
              <a:gd name="connsiteY14" fmla="*/ 2492978 h 2492978"/>
              <a:gd name="connsiteX15" fmla="*/ 0 w 2356749"/>
              <a:gd name="connsiteY15" fmla="*/ 2386264 h 2492978"/>
              <a:gd name="connsiteX16" fmla="*/ 0 w 2356749"/>
              <a:gd name="connsiteY16" fmla="*/ 1861968 h 2492978"/>
              <a:gd name="connsiteX17" fmla="*/ 0 w 2356749"/>
              <a:gd name="connsiteY17" fmla="*/ 1314876 h 2492978"/>
              <a:gd name="connsiteX18" fmla="*/ 0 w 2356749"/>
              <a:gd name="connsiteY18" fmla="*/ 767784 h 2492978"/>
              <a:gd name="connsiteX19" fmla="*/ 0 w 2356749"/>
              <a:gd name="connsiteY19" fmla="*/ 106714 h 2492978"/>
              <a:gd name="connsiteX20" fmla="*/ 106714 w 2356749"/>
              <a:gd name="connsiteY20" fmla="*/ 0 h 249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6749" h="2492978" fill="none" extrusionOk="0">
                <a:moveTo>
                  <a:pt x="106714" y="0"/>
                </a:moveTo>
                <a:cubicBezTo>
                  <a:pt x="299306" y="-34271"/>
                  <a:pt x="480186" y="13240"/>
                  <a:pt x="599678" y="0"/>
                </a:cubicBezTo>
                <a:cubicBezTo>
                  <a:pt x="719170" y="-13240"/>
                  <a:pt x="926196" y="55066"/>
                  <a:pt x="1135508" y="0"/>
                </a:cubicBezTo>
                <a:cubicBezTo>
                  <a:pt x="1344820" y="-55066"/>
                  <a:pt x="1536521" y="44303"/>
                  <a:pt x="1692772" y="0"/>
                </a:cubicBezTo>
                <a:cubicBezTo>
                  <a:pt x="1849023" y="-44303"/>
                  <a:pt x="2000613" y="33365"/>
                  <a:pt x="2250035" y="0"/>
                </a:cubicBezTo>
                <a:cubicBezTo>
                  <a:pt x="2311903" y="1760"/>
                  <a:pt x="2360813" y="64501"/>
                  <a:pt x="2356749" y="106714"/>
                </a:cubicBezTo>
                <a:cubicBezTo>
                  <a:pt x="2382267" y="284139"/>
                  <a:pt x="2344436" y="403940"/>
                  <a:pt x="2356749" y="608215"/>
                </a:cubicBezTo>
                <a:cubicBezTo>
                  <a:pt x="2369062" y="812490"/>
                  <a:pt x="2348085" y="954729"/>
                  <a:pt x="2356749" y="1223693"/>
                </a:cubicBezTo>
                <a:cubicBezTo>
                  <a:pt x="2365413" y="1492657"/>
                  <a:pt x="2330164" y="1548860"/>
                  <a:pt x="2356749" y="1793581"/>
                </a:cubicBezTo>
                <a:cubicBezTo>
                  <a:pt x="2383334" y="2038302"/>
                  <a:pt x="2348055" y="2149675"/>
                  <a:pt x="2356749" y="2386264"/>
                </a:cubicBezTo>
                <a:cubicBezTo>
                  <a:pt x="2359172" y="2459062"/>
                  <a:pt x="2316340" y="2498939"/>
                  <a:pt x="2250035" y="2492978"/>
                </a:cubicBezTo>
                <a:cubicBezTo>
                  <a:pt x="2001695" y="2557945"/>
                  <a:pt x="1872726" y="2481575"/>
                  <a:pt x="1692772" y="2492978"/>
                </a:cubicBezTo>
                <a:cubicBezTo>
                  <a:pt x="1512818" y="2504381"/>
                  <a:pt x="1264471" y="2449721"/>
                  <a:pt x="1156941" y="2492978"/>
                </a:cubicBezTo>
                <a:cubicBezTo>
                  <a:pt x="1049411" y="2536235"/>
                  <a:pt x="860333" y="2447001"/>
                  <a:pt x="599678" y="2492978"/>
                </a:cubicBezTo>
                <a:cubicBezTo>
                  <a:pt x="339023" y="2538955"/>
                  <a:pt x="216829" y="2457616"/>
                  <a:pt x="106714" y="2492978"/>
                </a:cubicBezTo>
                <a:cubicBezTo>
                  <a:pt x="52191" y="2506106"/>
                  <a:pt x="1635" y="2444221"/>
                  <a:pt x="0" y="2386264"/>
                </a:cubicBezTo>
                <a:cubicBezTo>
                  <a:pt x="-7631" y="2259707"/>
                  <a:pt x="418" y="2048414"/>
                  <a:pt x="0" y="1861968"/>
                </a:cubicBezTo>
                <a:cubicBezTo>
                  <a:pt x="-418" y="1675522"/>
                  <a:pt x="5963" y="1532660"/>
                  <a:pt x="0" y="1314876"/>
                </a:cubicBezTo>
                <a:cubicBezTo>
                  <a:pt x="-5963" y="1097092"/>
                  <a:pt x="44734" y="934744"/>
                  <a:pt x="0" y="767784"/>
                </a:cubicBezTo>
                <a:cubicBezTo>
                  <a:pt x="-44734" y="600824"/>
                  <a:pt x="52290" y="343352"/>
                  <a:pt x="0" y="106714"/>
                </a:cubicBezTo>
                <a:cubicBezTo>
                  <a:pt x="-11402" y="40384"/>
                  <a:pt x="46640" y="1332"/>
                  <a:pt x="106714" y="0"/>
                </a:cubicBezTo>
                <a:close/>
              </a:path>
              <a:path w="2356749" h="2492978" stroke="0" extrusionOk="0">
                <a:moveTo>
                  <a:pt x="106714" y="0"/>
                </a:moveTo>
                <a:cubicBezTo>
                  <a:pt x="308676" y="-2265"/>
                  <a:pt x="530117" y="34919"/>
                  <a:pt x="685411" y="0"/>
                </a:cubicBezTo>
                <a:cubicBezTo>
                  <a:pt x="840705" y="-34919"/>
                  <a:pt x="1042310" y="35177"/>
                  <a:pt x="1199808" y="0"/>
                </a:cubicBezTo>
                <a:cubicBezTo>
                  <a:pt x="1357306" y="-35177"/>
                  <a:pt x="1497374" y="46141"/>
                  <a:pt x="1692772" y="0"/>
                </a:cubicBezTo>
                <a:cubicBezTo>
                  <a:pt x="1888170" y="-46141"/>
                  <a:pt x="2077604" y="52432"/>
                  <a:pt x="2250035" y="0"/>
                </a:cubicBezTo>
                <a:cubicBezTo>
                  <a:pt x="2301714" y="949"/>
                  <a:pt x="2340264" y="41547"/>
                  <a:pt x="2356749" y="106714"/>
                </a:cubicBezTo>
                <a:cubicBezTo>
                  <a:pt x="2402892" y="298985"/>
                  <a:pt x="2318649" y="459947"/>
                  <a:pt x="2356749" y="653806"/>
                </a:cubicBezTo>
                <a:cubicBezTo>
                  <a:pt x="2394849" y="847665"/>
                  <a:pt x="2346672" y="949993"/>
                  <a:pt x="2356749" y="1155307"/>
                </a:cubicBezTo>
                <a:cubicBezTo>
                  <a:pt x="2366826" y="1360621"/>
                  <a:pt x="2328691" y="1490043"/>
                  <a:pt x="2356749" y="1770786"/>
                </a:cubicBezTo>
                <a:cubicBezTo>
                  <a:pt x="2384807" y="2051529"/>
                  <a:pt x="2283964" y="2162253"/>
                  <a:pt x="2356749" y="2386264"/>
                </a:cubicBezTo>
                <a:cubicBezTo>
                  <a:pt x="2355173" y="2448584"/>
                  <a:pt x="2300536" y="2504495"/>
                  <a:pt x="2250035" y="2492978"/>
                </a:cubicBezTo>
                <a:cubicBezTo>
                  <a:pt x="1999070" y="2507047"/>
                  <a:pt x="1898654" y="2452973"/>
                  <a:pt x="1671338" y="2492978"/>
                </a:cubicBezTo>
                <a:cubicBezTo>
                  <a:pt x="1444022" y="2532983"/>
                  <a:pt x="1223120" y="2473448"/>
                  <a:pt x="1092642" y="2492978"/>
                </a:cubicBezTo>
                <a:cubicBezTo>
                  <a:pt x="962164" y="2512508"/>
                  <a:pt x="762914" y="2450505"/>
                  <a:pt x="578245" y="2492978"/>
                </a:cubicBezTo>
                <a:cubicBezTo>
                  <a:pt x="393576" y="2535451"/>
                  <a:pt x="329183" y="2492744"/>
                  <a:pt x="106714" y="2492978"/>
                </a:cubicBezTo>
                <a:cubicBezTo>
                  <a:pt x="41570" y="2492546"/>
                  <a:pt x="8614" y="2431197"/>
                  <a:pt x="0" y="2386264"/>
                </a:cubicBezTo>
                <a:cubicBezTo>
                  <a:pt x="-27753" y="2222435"/>
                  <a:pt x="27374" y="2088464"/>
                  <a:pt x="0" y="1884763"/>
                </a:cubicBezTo>
                <a:cubicBezTo>
                  <a:pt x="-27374" y="1681062"/>
                  <a:pt x="49884" y="1629979"/>
                  <a:pt x="0" y="1383262"/>
                </a:cubicBezTo>
                <a:cubicBezTo>
                  <a:pt x="-49884" y="1136545"/>
                  <a:pt x="40259" y="1017654"/>
                  <a:pt x="0" y="790579"/>
                </a:cubicBezTo>
                <a:cubicBezTo>
                  <a:pt x="-40259" y="563504"/>
                  <a:pt x="3847" y="289157"/>
                  <a:pt x="0" y="106714"/>
                </a:cubicBezTo>
                <a:cubicBezTo>
                  <a:pt x="-563" y="55569"/>
                  <a:pt x="40208" y="1651"/>
                  <a:pt x="106714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519945559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Resim Yer Tutucusu 22" descr="oyuncak, oyuncak bebek içeren bir resim&#10;&#10;Açıklama otomatik olarak oluşturuldu">
            <a:extLst>
              <a:ext uri="{FF2B5EF4-FFF2-40B4-BE49-F238E27FC236}">
                <a16:creationId xmlns:a16="http://schemas.microsoft.com/office/drawing/2014/main" id="{82E29E2C-46CA-475E-AE91-A19644365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010" y="1950592"/>
            <a:ext cx="1848283" cy="1955120"/>
          </a:xfrm>
          <a:custGeom>
            <a:avLst/>
            <a:gdLst>
              <a:gd name="connsiteX0" fmla="*/ 106714 w 2356749"/>
              <a:gd name="connsiteY0" fmla="*/ 0 h 2492978"/>
              <a:gd name="connsiteX1" fmla="*/ 621111 w 2356749"/>
              <a:gd name="connsiteY1" fmla="*/ 0 h 2492978"/>
              <a:gd name="connsiteX2" fmla="*/ 1178375 w 2356749"/>
              <a:gd name="connsiteY2" fmla="*/ 0 h 2492978"/>
              <a:gd name="connsiteX3" fmla="*/ 1735638 w 2356749"/>
              <a:gd name="connsiteY3" fmla="*/ 0 h 2492978"/>
              <a:gd name="connsiteX4" fmla="*/ 2250035 w 2356749"/>
              <a:gd name="connsiteY4" fmla="*/ 0 h 2492978"/>
              <a:gd name="connsiteX5" fmla="*/ 2356749 w 2356749"/>
              <a:gd name="connsiteY5" fmla="*/ 106714 h 2492978"/>
              <a:gd name="connsiteX6" fmla="*/ 2356749 w 2356749"/>
              <a:gd name="connsiteY6" fmla="*/ 653806 h 2492978"/>
              <a:gd name="connsiteX7" fmla="*/ 2356749 w 2356749"/>
              <a:gd name="connsiteY7" fmla="*/ 1246489 h 2492978"/>
              <a:gd name="connsiteX8" fmla="*/ 2356749 w 2356749"/>
              <a:gd name="connsiteY8" fmla="*/ 1839172 h 2492978"/>
              <a:gd name="connsiteX9" fmla="*/ 2356749 w 2356749"/>
              <a:gd name="connsiteY9" fmla="*/ 2386264 h 2492978"/>
              <a:gd name="connsiteX10" fmla="*/ 2250035 w 2356749"/>
              <a:gd name="connsiteY10" fmla="*/ 2492978 h 2492978"/>
              <a:gd name="connsiteX11" fmla="*/ 1671338 w 2356749"/>
              <a:gd name="connsiteY11" fmla="*/ 2492978 h 2492978"/>
              <a:gd name="connsiteX12" fmla="*/ 1135508 w 2356749"/>
              <a:gd name="connsiteY12" fmla="*/ 2492978 h 2492978"/>
              <a:gd name="connsiteX13" fmla="*/ 106714 w 2356749"/>
              <a:gd name="connsiteY13" fmla="*/ 2492978 h 2492978"/>
              <a:gd name="connsiteX14" fmla="*/ 0 w 2356749"/>
              <a:gd name="connsiteY14" fmla="*/ 2386264 h 2492978"/>
              <a:gd name="connsiteX15" fmla="*/ 0 w 2356749"/>
              <a:gd name="connsiteY15" fmla="*/ 1770786 h 2492978"/>
              <a:gd name="connsiteX16" fmla="*/ 0 w 2356749"/>
              <a:gd name="connsiteY16" fmla="*/ 1200898 h 2492978"/>
              <a:gd name="connsiteX17" fmla="*/ 0 w 2356749"/>
              <a:gd name="connsiteY17" fmla="*/ 699397 h 2492978"/>
              <a:gd name="connsiteX18" fmla="*/ 0 w 2356749"/>
              <a:gd name="connsiteY18" fmla="*/ 106714 h 2492978"/>
              <a:gd name="connsiteX19" fmla="*/ 106714 w 2356749"/>
              <a:gd name="connsiteY19" fmla="*/ 0 h 249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56749" h="2492978" fill="none" extrusionOk="0">
                <a:moveTo>
                  <a:pt x="106714" y="0"/>
                </a:moveTo>
                <a:cubicBezTo>
                  <a:pt x="261410" y="-8399"/>
                  <a:pt x="454688" y="42835"/>
                  <a:pt x="621111" y="0"/>
                </a:cubicBezTo>
                <a:cubicBezTo>
                  <a:pt x="787534" y="-42835"/>
                  <a:pt x="984987" y="52359"/>
                  <a:pt x="1178375" y="0"/>
                </a:cubicBezTo>
                <a:cubicBezTo>
                  <a:pt x="1371763" y="-52359"/>
                  <a:pt x="1561067" y="61170"/>
                  <a:pt x="1735638" y="0"/>
                </a:cubicBezTo>
                <a:cubicBezTo>
                  <a:pt x="1910209" y="-61170"/>
                  <a:pt x="2003203" y="2177"/>
                  <a:pt x="2250035" y="0"/>
                </a:cubicBezTo>
                <a:cubicBezTo>
                  <a:pt x="2309589" y="-1534"/>
                  <a:pt x="2351342" y="45914"/>
                  <a:pt x="2356749" y="106714"/>
                </a:cubicBezTo>
                <a:cubicBezTo>
                  <a:pt x="2387939" y="342817"/>
                  <a:pt x="2352149" y="380936"/>
                  <a:pt x="2356749" y="653806"/>
                </a:cubicBezTo>
                <a:cubicBezTo>
                  <a:pt x="2361349" y="926676"/>
                  <a:pt x="2305478" y="1090547"/>
                  <a:pt x="2356749" y="1246489"/>
                </a:cubicBezTo>
                <a:cubicBezTo>
                  <a:pt x="2408020" y="1402431"/>
                  <a:pt x="2345542" y="1601894"/>
                  <a:pt x="2356749" y="1839172"/>
                </a:cubicBezTo>
                <a:cubicBezTo>
                  <a:pt x="2367956" y="2076450"/>
                  <a:pt x="2315727" y="2181021"/>
                  <a:pt x="2356749" y="2386264"/>
                </a:cubicBezTo>
                <a:cubicBezTo>
                  <a:pt x="2368038" y="2441698"/>
                  <a:pt x="2310025" y="2490617"/>
                  <a:pt x="2250035" y="2492978"/>
                </a:cubicBezTo>
                <a:cubicBezTo>
                  <a:pt x="2075135" y="2542618"/>
                  <a:pt x="1955224" y="2484972"/>
                  <a:pt x="1671338" y="2492978"/>
                </a:cubicBezTo>
                <a:cubicBezTo>
                  <a:pt x="1387452" y="2500984"/>
                  <a:pt x="1379122" y="2439176"/>
                  <a:pt x="1135508" y="2492978"/>
                </a:cubicBezTo>
                <a:cubicBezTo>
                  <a:pt x="891894" y="2546780"/>
                  <a:pt x="483901" y="2470270"/>
                  <a:pt x="106714" y="2492978"/>
                </a:cubicBezTo>
                <a:cubicBezTo>
                  <a:pt x="50069" y="2503489"/>
                  <a:pt x="5310" y="2459145"/>
                  <a:pt x="0" y="2386264"/>
                </a:cubicBezTo>
                <a:cubicBezTo>
                  <a:pt x="-9615" y="2147301"/>
                  <a:pt x="17003" y="2011889"/>
                  <a:pt x="0" y="1770786"/>
                </a:cubicBezTo>
                <a:cubicBezTo>
                  <a:pt x="-17003" y="1529683"/>
                  <a:pt x="24418" y="1439375"/>
                  <a:pt x="0" y="1200898"/>
                </a:cubicBezTo>
                <a:cubicBezTo>
                  <a:pt x="-24418" y="962421"/>
                  <a:pt x="47558" y="937260"/>
                  <a:pt x="0" y="699397"/>
                </a:cubicBezTo>
                <a:cubicBezTo>
                  <a:pt x="-47558" y="461534"/>
                  <a:pt x="42031" y="327385"/>
                  <a:pt x="0" y="106714"/>
                </a:cubicBezTo>
                <a:cubicBezTo>
                  <a:pt x="-2901" y="45021"/>
                  <a:pt x="51878" y="-403"/>
                  <a:pt x="106714" y="0"/>
                </a:cubicBezTo>
                <a:close/>
              </a:path>
              <a:path w="2356749" h="2492978" stroke="0" extrusionOk="0">
                <a:moveTo>
                  <a:pt x="106714" y="0"/>
                </a:moveTo>
                <a:cubicBezTo>
                  <a:pt x="292006" y="-407"/>
                  <a:pt x="475422" y="5304"/>
                  <a:pt x="621111" y="0"/>
                </a:cubicBezTo>
                <a:cubicBezTo>
                  <a:pt x="766800" y="-5304"/>
                  <a:pt x="1059083" y="39203"/>
                  <a:pt x="1199808" y="0"/>
                </a:cubicBezTo>
                <a:cubicBezTo>
                  <a:pt x="1340533" y="-39203"/>
                  <a:pt x="1462632" y="43518"/>
                  <a:pt x="1671338" y="0"/>
                </a:cubicBezTo>
                <a:cubicBezTo>
                  <a:pt x="1880044" y="-43518"/>
                  <a:pt x="2080944" y="12010"/>
                  <a:pt x="2250035" y="0"/>
                </a:cubicBezTo>
                <a:cubicBezTo>
                  <a:pt x="2307606" y="3657"/>
                  <a:pt x="2344582" y="52989"/>
                  <a:pt x="2356749" y="106714"/>
                </a:cubicBezTo>
                <a:cubicBezTo>
                  <a:pt x="2361192" y="346728"/>
                  <a:pt x="2297857" y="434291"/>
                  <a:pt x="2356749" y="608215"/>
                </a:cubicBezTo>
                <a:cubicBezTo>
                  <a:pt x="2415641" y="782139"/>
                  <a:pt x="2324923" y="931142"/>
                  <a:pt x="2356749" y="1155307"/>
                </a:cubicBezTo>
                <a:cubicBezTo>
                  <a:pt x="2388575" y="1379472"/>
                  <a:pt x="2285919" y="1623598"/>
                  <a:pt x="2356749" y="1770786"/>
                </a:cubicBezTo>
                <a:cubicBezTo>
                  <a:pt x="2427579" y="1917974"/>
                  <a:pt x="2293088" y="2144648"/>
                  <a:pt x="2356749" y="2386264"/>
                </a:cubicBezTo>
                <a:cubicBezTo>
                  <a:pt x="2356882" y="2438203"/>
                  <a:pt x="2300815" y="2501084"/>
                  <a:pt x="2250035" y="2492978"/>
                </a:cubicBezTo>
                <a:cubicBezTo>
                  <a:pt x="2103925" y="2532450"/>
                  <a:pt x="1889612" y="2467144"/>
                  <a:pt x="1735638" y="2492978"/>
                </a:cubicBezTo>
                <a:cubicBezTo>
                  <a:pt x="1581664" y="2518812"/>
                  <a:pt x="1343849" y="2492592"/>
                  <a:pt x="1242674" y="2492978"/>
                </a:cubicBezTo>
                <a:cubicBezTo>
                  <a:pt x="1141499" y="2493364"/>
                  <a:pt x="901245" y="2465205"/>
                  <a:pt x="771144" y="2492978"/>
                </a:cubicBezTo>
                <a:cubicBezTo>
                  <a:pt x="641043" y="2520751"/>
                  <a:pt x="399014" y="2468106"/>
                  <a:pt x="106714" y="2492978"/>
                </a:cubicBezTo>
                <a:cubicBezTo>
                  <a:pt x="38532" y="2495513"/>
                  <a:pt x="8569" y="2438360"/>
                  <a:pt x="0" y="2386264"/>
                </a:cubicBezTo>
                <a:cubicBezTo>
                  <a:pt x="-73545" y="2220316"/>
                  <a:pt x="49415" y="1998499"/>
                  <a:pt x="0" y="1770786"/>
                </a:cubicBezTo>
                <a:cubicBezTo>
                  <a:pt x="-49415" y="1543073"/>
                  <a:pt x="40797" y="1364604"/>
                  <a:pt x="0" y="1246489"/>
                </a:cubicBezTo>
                <a:cubicBezTo>
                  <a:pt x="-40797" y="1128374"/>
                  <a:pt x="8859" y="919224"/>
                  <a:pt x="0" y="699397"/>
                </a:cubicBezTo>
                <a:cubicBezTo>
                  <a:pt x="-8859" y="479570"/>
                  <a:pt x="69064" y="396215"/>
                  <a:pt x="0" y="106714"/>
                </a:cubicBezTo>
                <a:cubicBezTo>
                  <a:pt x="1361" y="50268"/>
                  <a:pt x="50698" y="10479"/>
                  <a:pt x="106714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991614355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Resim Yer Tutucusu 13" descr="oyuncak, oyuncak bebek içeren bir resim&#10;&#10;Açıklama otomatik olarak oluşturuldu">
            <a:extLst>
              <a:ext uri="{FF2B5EF4-FFF2-40B4-BE49-F238E27FC236}">
                <a16:creationId xmlns:a16="http://schemas.microsoft.com/office/drawing/2014/main" id="{2BF52E00-0D8E-4DC7-9229-6F52C9389F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5"/>
          <a:stretch/>
        </p:blipFill>
        <p:spPr>
          <a:xfrm>
            <a:off x="360283" y="4785705"/>
            <a:ext cx="1819391" cy="1924559"/>
          </a:xfrm>
          <a:custGeom>
            <a:avLst/>
            <a:gdLst>
              <a:gd name="connsiteX0" fmla="*/ 106714 w 2356749"/>
              <a:gd name="connsiteY0" fmla="*/ 0 h 2492978"/>
              <a:gd name="connsiteX1" fmla="*/ 642544 w 2356749"/>
              <a:gd name="connsiteY1" fmla="*/ 0 h 2492978"/>
              <a:gd name="connsiteX2" fmla="*/ 1135508 w 2356749"/>
              <a:gd name="connsiteY2" fmla="*/ 0 h 2492978"/>
              <a:gd name="connsiteX3" fmla="*/ 1671338 w 2356749"/>
              <a:gd name="connsiteY3" fmla="*/ 0 h 2492978"/>
              <a:gd name="connsiteX4" fmla="*/ 2250035 w 2356749"/>
              <a:gd name="connsiteY4" fmla="*/ 0 h 2492978"/>
              <a:gd name="connsiteX5" fmla="*/ 2356749 w 2356749"/>
              <a:gd name="connsiteY5" fmla="*/ 106714 h 2492978"/>
              <a:gd name="connsiteX6" fmla="*/ 2356749 w 2356749"/>
              <a:gd name="connsiteY6" fmla="*/ 722193 h 2492978"/>
              <a:gd name="connsiteX7" fmla="*/ 2356749 w 2356749"/>
              <a:gd name="connsiteY7" fmla="*/ 1269285 h 2492978"/>
              <a:gd name="connsiteX8" fmla="*/ 2356749 w 2356749"/>
              <a:gd name="connsiteY8" fmla="*/ 1861968 h 2492978"/>
              <a:gd name="connsiteX9" fmla="*/ 2356749 w 2356749"/>
              <a:gd name="connsiteY9" fmla="*/ 2386264 h 2492978"/>
              <a:gd name="connsiteX10" fmla="*/ 2250035 w 2356749"/>
              <a:gd name="connsiteY10" fmla="*/ 2492978 h 2492978"/>
              <a:gd name="connsiteX11" fmla="*/ 1757071 w 2356749"/>
              <a:gd name="connsiteY11" fmla="*/ 2492978 h 2492978"/>
              <a:gd name="connsiteX12" fmla="*/ 1178375 w 2356749"/>
              <a:gd name="connsiteY12" fmla="*/ 2492978 h 2492978"/>
              <a:gd name="connsiteX13" fmla="*/ 599678 w 2356749"/>
              <a:gd name="connsiteY13" fmla="*/ 2492978 h 2492978"/>
              <a:gd name="connsiteX14" fmla="*/ 106714 w 2356749"/>
              <a:gd name="connsiteY14" fmla="*/ 2492978 h 2492978"/>
              <a:gd name="connsiteX15" fmla="*/ 0 w 2356749"/>
              <a:gd name="connsiteY15" fmla="*/ 2386264 h 2492978"/>
              <a:gd name="connsiteX16" fmla="*/ 0 w 2356749"/>
              <a:gd name="connsiteY16" fmla="*/ 1861968 h 2492978"/>
              <a:gd name="connsiteX17" fmla="*/ 0 w 2356749"/>
              <a:gd name="connsiteY17" fmla="*/ 1269285 h 2492978"/>
              <a:gd name="connsiteX18" fmla="*/ 0 w 2356749"/>
              <a:gd name="connsiteY18" fmla="*/ 744988 h 2492978"/>
              <a:gd name="connsiteX19" fmla="*/ 0 w 2356749"/>
              <a:gd name="connsiteY19" fmla="*/ 106714 h 2492978"/>
              <a:gd name="connsiteX20" fmla="*/ 106714 w 2356749"/>
              <a:gd name="connsiteY20" fmla="*/ 0 h 249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6749" h="2492978" fill="none" extrusionOk="0">
                <a:moveTo>
                  <a:pt x="106714" y="0"/>
                </a:moveTo>
                <a:cubicBezTo>
                  <a:pt x="222959" y="-18821"/>
                  <a:pt x="513402" y="62340"/>
                  <a:pt x="642544" y="0"/>
                </a:cubicBezTo>
                <a:cubicBezTo>
                  <a:pt x="771686" y="-62340"/>
                  <a:pt x="1019170" y="40486"/>
                  <a:pt x="1135508" y="0"/>
                </a:cubicBezTo>
                <a:cubicBezTo>
                  <a:pt x="1251846" y="-40486"/>
                  <a:pt x="1520185" y="61927"/>
                  <a:pt x="1671338" y="0"/>
                </a:cubicBezTo>
                <a:cubicBezTo>
                  <a:pt x="1822491" y="-61927"/>
                  <a:pt x="2014952" y="49109"/>
                  <a:pt x="2250035" y="0"/>
                </a:cubicBezTo>
                <a:cubicBezTo>
                  <a:pt x="2305697" y="1018"/>
                  <a:pt x="2345664" y="38416"/>
                  <a:pt x="2356749" y="106714"/>
                </a:cubicBezTo>
                <a:cubicBezTo>
                  <a:pt x="2366209" y="269069"/>
                  <a:pt x="2333646" y="454595"/>
                  <a:pt x="2356749" y="722193"/>
                </a:cubicBezTo>
                <a:cubicBezTo>
                  <a:pt x="2379852" y="989791"/>
                  <a:pt x="2341782" y="1094084"/>
                  <a:pt x="2356749" y="1269285"/>
                </a:cubicBezTo>
                <a:cubicBezTo>
                  <a:pt x="2371716" y="1444486"/>
                  <a:pt x="2337710" y="1733376"/>
                  <a:pt x="2356749" y="1861968"/>
                </a:cubicBezTo>
                <a:cubicBezTo>
                  <a:pt x="2375788" y="1990560"/>
                  <a:pt x="2310401" y="2275888"/>
                  <a:pt x="2356749" y="2386264"/>
                </a:cubicBezTo>
                <a:cubicBezTo>
                  <a:pt x="2358861" y="2461769"/>
                  <a:pt x="2311283" y="2492538"/>
                  <a:pt x="2250035" y="2492978"/>
                </a:cubicBezTo>
                <a:cubicBezTo>
                  <a:pt x="2119766" y="2529654"/>
                  <a:pt x="1939487" y="2459810"/>
                  <a:pt x="1757071" y="2492978"/>
                </a:cubicBezTo>
                <a:cubicBezTo>
                  <a:pt x="1574655" y="2526146"/>
                  <a:pt x="1338427" y="2424629"/>
                  <a:pt x="1178375" y="2492978"/>
                </a:cubicBezTo>
                <a:cubicBezTo>
                  <a:pt x="1018323" y="2561327"/>
                  <a:pt x="731441" y="2474096"/>
                  <a:pt x="599678" y="2492978"/>
                </a:cubicBezTo>
                <a:cubicBezTo>
                  <a:pt x="467915" y="2511860"/>
                  <a:pt x="214730" y="2445994"/>
                  <a:pt x="106714" y="2492978"/>
                </a:cubicBezTo>
                <a:cubicBezTo>
                  <a:pt x="53023" y="2506897"/>
                  <a:pt x="4325" y="2440599"/>
                  <a:pt x="0" y="2386264"/>
                </a:cubicBezTo>
                <a:cubicBezTo>
                  <a:pt x="-7900" y="2155414"/>
                  <a:pt x="29551" y="2084550"/>
                  <a:pt x="0" y="1861968"/>
                </a:cubicBezTo>
                <a:cubicBezTo>
                  <a:pt x="-29551" y="1639386"/>
                  <a:pt x="49910" y="1475483"/>
                  <a:pt x="0" y="1269285"/>
                </a:cubicBezTo>
                <a:cubicBezTo>
                  <a:pt x="-49910" y="1063087"/>
                  <a:pt x="39287" y="941462"/>
                  <a:pt x="0" y="744988"/>
                </a:cubicBezTo>
                <a:cubicBezTo>
                  <a:pt x="-39287" y="548514"/>
                  <a:pt x="32021" y="391596"/>
                  <a:pt x="0" y="106714"/>
                </a:cubicBezTo>
                <a:cubicBezTo>
                  <a:pt x="-6861" y="35901"/>
                  <a:pt x="48173" y="-2950"/>
                  <a:pt x="106714" y="0"/>
                </a:cubicBezTo>
                <a:close/>
              </a:path>
              <a:path w="2356749" h="2492978" stroke="0" extrusionOk="0">
                <a:moveTo>
                  <a:pt x="106714" y="0"/>
                </a:moveTo>
                <a:cubicBezTo>
                  <a:pt x="279019" y="-59846"/>
                  <a:pt x="465350" y="40711"/>
                  <a:pt x="663977" y="0"/>
                </a:cubicBezTo>
                <a:cubicBezTo>
                  <a:pt x="862604" y="-40711"/>
                  <a:pt x="921032" y="23566"/>
                  <a:pt x="1156941" y="0"/>
                </a:cubicBezTo>
                <a:cubicBezTo>
                  <a:pt x="1392850" y="-23566"/>
                  <a:pt x="1440462" y="39357"/>
                  <a:pt x="1649905" y="0"/>
                </a:cubicBezTo>
                <a:cubicBezTo>
                  <a:pt x="1859348" y="-39357"/>
                  <a:pt x="2106192" y="21692"/>
                  <a:pt x="2250035" y="0"/>
                </a:cubicBezTo>
                <a:cubicBezTo>
                  <a:pt x="2305789" y="-3925"/>
                  <a:pt x="2363400" y="46535"/>
                  <a:pt x="2356749" y="106714"/>
                </a:cubicBezTo>
                <a:cubicBezTo>
                  <a:pt x="2370638" y="330432"/>
                  <a:pt x="2314610" y="369630"/>
                  <a:pt x="2356749" y="631011"/>
                </a:cubicBezTo>
                <a:cubicBezTo>
                  <a:pt x="2398888" y="892392"/>
                  <a:pt x="2288994" y="1040030"/>
                  <a:pt x="2356749" y="1246489"/>
                </a:cubicBezTo>
                <a:cubicBezTo>
                  <a:pt x="2424504" y="1452948"/>
                  <a:pt x="2326013" y="1550626"/>
                  <a:pt x="2356749" y="1770786"/>
                </a:cubicBezTo>
                <a:cubicBezTo>
                  <a:pt x="2387485" y="1990946"/>
                  <a:pt x="2323599" y="2212609"/>
                  <a:pt x="2356749" y="2386264"/>
                </a:cubicBezTo>
                <a:cubicBezTo>
                  <a:pt x="2359846" y="2446671"/>
                  <a:pt x="2300507" y="2486169"/>
                  <a:pt x="2250035" y="2492978"/>
                </a:cubicBezTo>
                <a:cubicBezTo>
                  <a:pt x="2067156" y="2532546"/>
                  <a:pt x="1962693" y="2470231"/>
                  <a:pt x="1778504" y="2492978"/>
                </a:cubicBezTo>
                <a:cubicBezTo>
                  <a:pt x="1594315" y="2515725"/>
                  <a:pt x="1418134" y="2447606"/>
                  <a:pt x="1242674" y="2492978"/>
                </a:cubicBezTo>
                <a:cubicBezTo>
                  <a:pt x="1067214" y="2538350"/>
                  <a:pt x="869638" y="2481794"/>
                  <a:pt x="728277" y="2492978"/>
                </a:cubicBezTo>
                <a:cubicBezTo>
                  <a:pt x="586916" y="2504162"/>
                  <a:pt x="255334" y="2423969"/>
                  <a:pt x="106714" y="2492978"/>
                </a:cubicBezTo>
                <a:cubicBezTo>
                  <a:pt x="40854" y="2491950"/>
                  <a:pt x="8360" y="2441195"/>
                  <a:pt x="0" y="2386264"/>
                </a:cubicBezTo>
                <a:cubicBezTo>
                  <a:pt x="-8003" y="2248179"/>
                  <a:pt x="34841" y="1987386"/>
                  <a:pt x="0" y="1861968"/>
                </a:cubicBezTo>
                <a:cubicBezTo>
                  <a:pt x="-34841" y="1736550"/>
                  <a:pt x="64931" y="1409956"/>
                  <a:pt x="0" y="1292080"/>
                </a:cubicBezTo>
                <a:cubicBezTo>
                  <a:pt x="-64931" y="1174204"/>
                  <a:pt x="29614" y="916744"/>
                  <a:pt x="0" y="676602"/>
                </a:cubicBezTo>
                <a:cubicBezTo>
                  <a:pt x="-29614" y="436460"/>
                  <a:pt x="1549" y="241511"/>
                  <a:pt x="0" y="106714"/>
                </a:cubicBezTo>
                <a:cubicBezTo>
                  <a:pt x="3647" y="45337"/>
                  <a:pt x="48763" y="2731"/>
                  <a:pt x="106714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2195692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Resim Yer Tutucusu 16" descr="oyuncak, oyuncak bebek içeren bir resim&#10;&#10;Açıklama otomatik olarak oluşturuldu">
            <a:extLst>
              <a:ext uri="{FF2B5EF4-FFF2-40B4-BE49-F238E27FC236}">
                <a16:creationId xmlns:a16="http://schemas.microsoft.com/office/drawing/2014/main" id="{F29285EA-F41E-4ED6-A449-650D23DDA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1490" y="4785705"/>
            <a:ext cx="1832390" cy="1938310"/>
          </a:xfrm>
          <a:custGeom>
            <a:avLst/>
            <a:gdLst>
              <a:gd name="connsiteX0" fmla="*/ 106714 w 2356749"/>
              <a:gd name="connsiteY0" fmla="*/ 0 h 2492978"/>
              <a:gd name="connsiteX1" fmla="*/ 578245 w 2356749"/>
              <a:gd name="connsiteY1" fmla="*/ 0 h 2492978"/>
              <a:gd name="connsiteX2" fmla="*/ 1114075 w 2356749"/>
              <a:gd name="connsiteY2" fmla="*/ 0 h 2492978"/>
              <a:gd name="connsiteX3" fmla="*/ 1585605 w 2356749"/>
              <a:gd name="connsiteY3" fmla="*/ 0 h 2492978"/>
              <a:gd name="connsiteX4" fmla="*/ 2250035 w 2356749"/>
              <a:gd name="connsiteY4" fmla="*/ 0 h 2492978"/>
              <a:gd name="connsiteX5" fmla="*/ 2356749 w 2356749"/>
              <a:gd name="connsiteY5" fmla="*/ 106714 h 2492978"/>
              <a:gd name="connsiteX6" fmla="*/ 2356749 w 2356749"/>
              <a:gd name="connsiteY6" fmla="*/ 653806 h 2492978"/>
              <a:gd name="connsiteX7" fmla="*/ 2356749 w 2356749"/>
              <a:gd name="connsiteY7" fmla="*/ 1246489 h 2492978"/>
              <a:gd name="connsiteX8" fmla="*/ 2356749 w 2356749"/>
              <a:gd name="connsiteY8" fmla="*/ 1770786 h 2492978"/>
              <a:gd name="connsiteX9" fmla="*/ 2356749 w 2356749"/>
              <a:gd name="connsiteY9" fmla="*/ 2386264 h 2492978"/>
              <a:gd name="connsiteX10" fmla="*/ 2250035 w 2356749"/>
              <a:gd name="connsiteY10" fmla="*/ 2492978 h 2492978"/>
              <a:gd name="connsiteX11" fmla="*/ 1692772 w 2356749"/>
              <a:gd name="connsiteY11" fmla="*/ 2492978 h 2492978"/>
              <a:gd name="connsiteX12" fmla="*/ 1199808 w 2356749"/>
              <a:gd name="connsiteY12" fmla="*/ 2492978 h 2492978"/>
              <a:gd name="connsiteX13" fmla="*/ 728277 w 2356749"/>
              <a:gd name="connsiteY13" fmla="*/ 2492978 h 2492978"/>
              <a:gd name="connsiteX14" fmla="*/ 106714 w 2356749"/>
              <a:gd name="connsiteY14" fmla="*/ 2492978 h 2492978"/>
              <a:gd name="connsiteX15" fmla="*/ 0 w 2356749"/>
              <a:gd name="connsiteY15" fmla="*/ 2386264 h 2492978"/>
              <a:gd name="connsiteX16" fmla="*/ 0 w 2356749"/>
              <a:gd name="connsiteY16" fmla="*/ 1770786 h 2492978"/>
              <a:gd name="connsiteX17" fmla="*/ 0 w 2356749"/>
              <a:gd name="connsiteY17" fmla="*/ 1223693 h 2492978"/>
              <a:gd name="connsiteX18" fmla="*/ 0 w 2356749"/>
              <a:gd name="connsiteY18" fmla="*/ 608215 h 2492978"/>
              <a:gd name="connsiteX19" fmla="*/ 0 w 2356749"/>
              <a:gd name="connsiteY19" fmla="*/ 106714 h 2492978"/>
              <a:gd name="connsiteX20" fmla="*/ 106714 w 2356749"/>
              <a:gd name="connsiteY20" fmla="*/ 0 h 249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6749" h="2492978" fill="none" extrusionOk="0">
                <a:moveTo>
                  <a:pt x="106714" y="0"/>
                </a:moveTo>
                <a:cubicBezTo>
                  <a:pt x="211388" y="-38896"/>
                  <a:pt x="479080" y="27180"/>
                  <a:pt x="578245" y="0"/>
                </a:cubicBezTo>
                <a:cubicBezTo>
                  <a:pt x="677410" y="-27180"/>
                  <a:pt x="957677" y="7648"/>
                  <a:pt x="1114075" y="0"/>
                </a:cubicBezTo>
                <a:cubicBezTo>
                  <a:pt x="1270473" y="-7648"/>
                  <a:pt x="1430851" y="33880"/>
                  <a:pt x="1585605" y="0"/>
                </a:cubicBezTo>
                <a:cubicBezTo>
                  <a:pt x="1740359" y="-33880"/>
                  <a:pt x="2027789" y="79688"/>
                  <a:pt x="2250035" y="0"/>
                </a:cubicBezTo>
                <a:cubicBezTo>
                  <a:pt x="2309019" y="-6649"/>
                  <a:pt x="2354771" y="40907"/>
                  <a:pt x="2356749" y="106714"/>
                </a:cubicBezTo>
                <a:cubicBezTo>
                  <a:pt x="2409861" y="247822"/>
                  <a:pt x="2335455" y="509589"/>
                  <a:pt x="2356749" y="653806"/>
                </a:cubicBezTo>
                <a:cubicBezTo>
                  <a:pt x="2378043" y="798023"/>
                  <a:pt x="2346879" y="994638"/>
                  <a:pt x="2356749" y="1246489"/>
                </a:cubicBezTo>
                <a:cubicBezTo>
                  <a:pt x="2366619" y="1498340"/>
                  <a:pt x="2299425" y="1556376"/>
                  <a:pt x="2356749" y="1770786"/>
                </a:cubicBezTo>
                <a:cubicBezTo>
                  <a:pt x="2414073" y="1985196"/>
                  <a:pt x="2298679" y="2239103"/>
                  <a:pt x="2356749" y="2386264"/>
                </a:cubicBezTo>
                <a:cubicBezTo>
                  <a:pt x="2367466" y="2456803"/>
                  <a:pt x="2311876" y="2476273"/>
                  <a:pt x="2250035" y="2492978"/>
                </a:cubicBezTo>
                <a:cubicBezTo>
                  <a:pt x="2129621" y="2517297"/>
                  <a:pt x="1819788" y="2445941"/>
                  <a:pt x="1692772" y="2492978"/>
                </a:cubicBezTo>
                <a:cubicBezTo>
                  <a:pt x="1565756" y="2540015"/>
                  <a:pt x="1304928" y="2478602"/>
                  <a:pt x="1199808" y="2492978"/>
                </a:cubicBezTo>
                <a:cubicBezTo>
                  <a:pt x="1094688" y="2507354"/>
                  <a:pt x="890414" y="2479195"/>
                  <a:pt x="728277" y="2492978"/>
                </a:cubicBezTo>
                <a:cubicBezTo>
                  <a:pt x="566140" y="2506761"/>
                  <a:pt x="325075" y="2484216"/>
                  <a:pt x="106714" y="2492978"/>
                </a:cubicBezTo>
                <a:cubicBezTo>
                  <a:pt x="45578" y="2500961"/>
                  <a:pt x="13526" y="2448775"/>
                  <a:pt x="0" y="2386264"/>
                </a:cubicBezTo>
                <a:cubicBezTo>
                  <a:pt x="-56835" y="2153492"/>
                  <a:pt x="68027" y="1942265"/>
                  <a:pt x="0" y="1770786"/>
                </a:cubicBezTo>
                <a:cubicBezTo>
                  <a:pt x="-68027" y="1599307"/>
                  <a:pt x="15729" y="1435241"/>
                  <a:pt x="0" y="1223693"/>
                </a:cubicBezTo>
                <a:cubicBezTo>
                  <a:pt x="-15729" y="1012145"/>
                  <a:pt x="21912" y="750246"/>
                  <a:pt x="0" y="608215"/>
                </a:cubicBezTo>
                <a:cubicBezTo>
                  <a:pt x="-21912" y="466184"/>
                  <a:pt x="11076" y="209390"/>
                  <a:pt x="0" y="106714"/>
                </a:cubicBezTo>
                <a:cubicBezTo>
                  <a:pt x="6481" y="54649"/>
                  <a:pt x="35345" y="12285"/>
                  <a:pt x="106714" y="0"/>
                </a:cubicBezTo>
                <a:close/>
              </a:path>
              <a:path w="2356749" h="2492978" stroke="0" extrusionOk="0">
                <a:moveTo>
                  <a:pt x="106714" y="0"/>
                </a:moveTo>
                <a:cubicBezTo>
                  <a:pt x="237705" y="-17680"/>
                  <a:pt x="465358" y="7127"/>
                  <a:pt x="642544" y="0"/>
                </a:cubicBezTo>
                <a:cubicBezTo>
                  <a:pt x="819730" y="-7127"/>
                  <a:pt x="1015739" y="51945"/>
                  <a:pt x="1178375" y="0"/>
                </a:cubicBezTo>
                <a:cubicBezTo>
                  <a:pt x="1341011" y="-51945"/>
                  <a:pt x="1534720" y="67339"/>
                  <a:pt x="1757071" y="0"/>
                </a:cubicBezTo>
                <a:cubicBezTo>
                  <a:pt x="1979422" y="-67339"/>
                  <a:pt x="2120182" y="55034"/>
                  <a:pt x="2250035" y="0"/>
                </a:cubicBezTo>
                <a:cubicBezTo>
                  <a:pt x="2306371" y="-187"/>
                  <a:pt x="2356421" y="61686"/>
                  <a:pt x="2356749" y="106714"/>
                </a:cubicBezTo>
                <a:cubicBezTo>
                  <a:pt x="2404211" y="331528"/>
                  <a:pt x="2317550" y="394451"/>
                  <a:pt x="2356749" y="676602"/>
                </a:cubicBezTo>
                <a:cubicBezTo>
                  <a:pt x="2395948" y="958753"/>
                  <a:pt x="2316356" y="1028473"/>
                  <a:pt x="2356749" y="1200898"/>
                </a:cubicBezTo>
                <a:cubicBezTo>
                  <a:pt x="2397142" y="1373323"/>
                  <a:pt x="2348033" y="1490924"/>
                  <a:pt x="2356749" y="1725195"/>
                </a:cubicBezTo>
                <a:cubicBezTo>
                  <a:pt x="2365465" y="1959466"/>
                  <a:pt x="2309131" y="2193635"/>
                  <a:pt x="2356749" y="2386264"/>
                </a:cubicBezTo>
                <a:cubicBezTo>
                  <a:pt x="2371931" y="2453671"/>
                  <a:pt x="2309810" y="2480387"/>
                  <a:pt x="2250035" y="2492978"/>
                </a:cubicBezTo>
                <a:cubicBezTo>
                  <a:pt x="2034439" y="2515978"/>
                  <a:pt x="1868683" y="2462770"/>
                  <a:pt x="1671338" y="2492978"/>
                </a:cubicBezTo>
                <a:cubicBezTo>
                  <a:pt x="1473993" y="2523186"/>
                  <a:pt x="1301664" y="2446949"/>
                  <a:pt x="1199808" y="2492978"/>
                </a:cubicBezTo>
                <a:cubicBezTo>
                  <a:pt x="1097952" y="2539007"/>
                  <a:pt x="891946" y="2486275"/>
                  <a:pt x="642544" y="2492978"/>
                </a:cubicBezTo>
                <a:cubicBezTo>
                  <a:pt x="393142" y="2499681"/>
                  <a:pt x="314826" y="2483343"/>
                  <a:pt x="106714" y="2492978"/>
                </a:cubicBezTo>
                <a:cubicBezTo>
                  <a:pt x="45222" y="2494863"/>
                  <a:pt x="-9256" y="2433362"/>
                  <a:pt x="0" y="2386264"/>
                </a:cubicBezTo>
                <a:cubicBezTo>
                  <a:pt x="-24057" y="2204403"/>
                  <a:pt x="69711" y="1959574"/>
                  <a:pt x="0" y="1770786"/>
                </a:cubicBezTo>
                <a:cubicBezTo>
                  <a:pt x="-69711" y="1581998"/>
                  <a:pt x="22890" y="1379534"/>
                  <a:pt x="0" y="1178102"/>
                </a:cubicBezTo>
                <a:cubicBezTo>
                  <a:pt x="-22890" y="976670"/>
                  <a:pt x="9535" y="758921"/>
                  <a:pt x="0" y="653806"/>
                </a:cubicBezTo>
                <a:cubicBezTo>
                  <a:pt x="-9535" y="548691"/>
                  <a:pt x="51453" y="336657"/>
                  <a:pt x="0" y="106714"/>
                </a:cubicBezTo>
                <a:cubicBezTo>
                  <a:pt x="7835" y="59360"/>
                  <a:pt x="54731" y="-6826"/>
                  <a:pt x="106714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272716427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Resim Yer Tutucusu 19" descr="oyuncak, oyuncak bebek içeren bir resim&#10;&#10;Açıklama otomatik olarak oluşturuldu">
            <a:extLst>
              <a:ext uri="{FF2B5EF4-FFF2-40B4-BE49-F238E27FC236}">
                <a16:creationId xmlns:a16="http://schemas.microsoft.com/office/drawing/2014/main" id="{3827D47E-DB8E-4FB4-AAD8-FC0C75187E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696" y="4747803"/>
            <a:ext cx="1855222" cy="1962461"/>
          </a:xfrm>
          <a:custGeom>
            <a:avLst/>
            <a:gdLst>
              <a:gd name="connsiteX0" fmla="*/ 106714 w 2356749"/>
              <a:gd name="connsiteY0" fmla="*/ 0 h 2492978"/>
              <a:gd name="connsiteX1" fmla="*/ 621111 w 2356749"/>
              <a:gd name="connsiteY1" fmla="*/ 0 h 2492978"/>
              <a:gd name="connsiteX2" fmla="*/ 1199808 w 2356749"/>
              <a:gd name="connsiteY2" fmla="*/ 0 h 2492978"/>
              <a:gd name="connsiteX3" fmla="*/ 1714205 w 2356749"/>
              <a:gd name="connsiteY3" fmla="*/ 0 h 2492978"/>
              <a:gd name="connsiteX4" fmla="*/ 2250035 w 2356749"/>
              <a:gd name="connsiteY4" fmla="*/ 0 h 2492978"/>
              <a:gd name="connsiteX5" fmla="*/ 2356749 w 2356749"/>
              <a:gd name="connsiteY5" fmla="*/ 106714 h 2492978"/>
              <a:gd name="connsiteX6" fmla="*/ 2356749 w 2356749"/>
              <a:gd name="connsiteY6" fmla="*/ 699397 h 2492978"/>
              <a:gd name="connsiteX7" fmla="*/ 2356749 w 2356749"/>
              <a:gd name="connsiteY7" fmla="*/ 1246489 h 2492978"/>
              <a:gd name="connsiteX8" fmla="*/ 2356749 w 2356749"/>
              <a:gd name="connsiteY8" fmla="*/ 1816377 h 2492978"/>
              <a:gd name="connsiteX9" fmla="*/ 2356749 w 2356749"/>
              <a:gd name="connsiteY9" fmla="*/ 2386264 h 2492978"/>
              <a:gd name="connsiteX10" fmla="*/ 2250035 w 2356749"/>
              <a:gd name="connsiteY10" fmla="*/ 2492978 h 2492978"/>
              <a:gd name="connsiteX11" fmla="*/ 1714205 w 2356749"/>
              <a:gd name="connsiteY11" fmla="*/ 2492978 h 2492978"/>
              <a:gd name="connsiteX12" fmla="*/ 1221241 w 2356749"/>
              <a:gd name="connsiteY12" fmla="*/ 2492978 h 2492978"/>
              <a:gd name="connsiteX13" fmla="*/ 642544 w 2356749"/>
              <a:gd name="connsiteY13" fmla="*/ 2492978 h 2492978"/>
              <a:gd name="connsiteX14" fmla="*/ 106714 w 2356749"/>
              <a:gd name="connsiteY14" fmla="*/ 2492978 h 2492978"/>
              <a:gd name="connsiteX15" fmla="*/ 0 w 2356749"/>
              <a:gd name="connsiteY15" fmla="*/ 2386264 h 2492978"/>
              <a:gd name="connsiteX16" fmla="*/ 0 w 2356749"/>
              <a:gd name="connsiteY16" fmla="*/ 1793581 h 2492978"/>
              <a:gd name="connsiteX17" fmla="*/ 0 w 2356749"/>
              <a:gd name="connsiteY17" fmla="*/ 1223693 h 2492978"/>
              <a:gd name="connsiteX18" fmla="*/ 0 w 2356749"/>
              <a:gd name="connsiteY18" fmla="*/ 699397 h 2492978"/>
              <a:gd name="connsiteX19" fmla="*/ 0 w 2356749"/>
              <a:gd name="connsiteY19" fmla="*/ 106714 h 2492978"/>
              <a:gd name="connsiteX20" fmla="*/ 106714 w 2356749"/>
              <a:gd name="connsiteY20" fmla="*/ 0 h 249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6749" h="2492978" fill="none" extrusionOk="0">
                <a:moveTo>
                  <a:pt x="106714" y="0"/>
                </a:moveTo>
                <a:cubicBezTo>
                  <a:pt x="221398" y="-47870"/>
                  <a:pt x="415912" y="8062"/>
                  <a:pt x="621111" y="0"/>
                </a:cubicBezTo>
                <a:cubicBezTo>
                  <a:pt x="826310" y="-8062"/>
                  <a:pt x="1025821" y="39445"/>
                  <a:pt x="1199808" y="0"/>
                </a:cubicBezTo>
                <a:cubicBezTo>
                  <a:pt x="1373795" y="-39445"/>
                  <a:pt x="1491366" y="57019"/>
                  <a:pt x="1714205" y="0"/>
                </a:cubicBezTo>
                <a:cubicBezTo>
                  <a:pt x="1937044" y="-57019"/>
                  <a:pt x="2011293" y="45399"/>
                  <a:pt x="2250035" y="0"/>
                </a:cubicBezTo>
                <a:cubicBezTo>
                  <a:pt x="2312089" y="-9952"/>
                  <a:pt x="2348071" y="54638"/>
                  <a:pt x="2356749" y="106714"/>
                </a:cubicBezTo>
                <a:cubicBezTo>
                  <a:pt x="2371745" y="241088"/>
                  <a:pt x="2287139" y="550445"/>
                  <a:pt x="2356749" y="699397"/>
                </a:cubicBezTo>
                <a:cubicBezTo>
                  <a:pt x="2426359" y="848349"/>
                  <a:pt x="2306295" y="1110985"/>
                  <a:pt x="2356749" y="1246489"/>
                </a:cubicBezTo>
                <a:cubicBezTo>
                  <a:pt x="2407203" y="1381993"/>
                  <a:pt x="2299383" y="1680373"/>
                  <a:pt x="2356749" y="1816377"/>
                </a:cubicBezTo>
                <a:cubicBezTo>
                  <a:pt x="2414115" y="1952381"/>
                  <a:pt x="2323779" y="2145711"/>
                  <a:pt x="2356749" y="2386264"/>
                </a:cubicBezTo>
                <a:cubicBezTo>
                  <a:pt x="2344940" y="2434131"/>
                  <a:pt x="2312158" y="2492948"/>
                  <a:pt x="2250035" y="2492978"/>
                </a:cubicBezTo>
                <a:cubicBezTo>
                  <a:pt x="2092701" y="2500658"/>
                  <a:pt x="1875135" y="2456813"/>
                  <a:pt x="1714205" y="2492978"/>
                </a:cubicBezTo>
                <a:cubicBezTo>
                  <a:pt x="1553275" y="2529143"/>
                  <a:pt x="1462792" y="2444434"/>
                  <a:pt x="1221241" y="2492978"/>
                </a:cubicBezTo>
                <a:cubicBezTo>
                  <a:pt x="979690" y="2541522"/>
                  <a:pt x="809786" y="2451609"/>
                  <a:pt x="642544" y="2492978"/>
                </a:cubicBezTo>
                <a:cubicBezTo>
                  <a:pt x="475302" y="2534347"/>
                  <a:pt x="348425" y="2487118"/>
                  <a:pt x="106714" y="2492978"/>
                </a:cubicBezTo>
                <a:cubicBezTo>
                  <a:pt x="46607" y="2493643"/>
                  <a:pt x="4148" y="2452496"/>
                  <a:pt x="0" y="2386264"/>
                </a:cubicBezTo>
                <a:cubicBezTo>
                  <a:pt x="-1919" y="2117077"/>
                  <a:pt x="46052" y="2079632"/>
                  <a:pt x="0" y="1793581"/>
                </a:cubicBezTo>
                <a:cubicBezTo>
                  <a:pt x="-46052" y="1507530"/>
                  <a:pt x="18663" y="1428368"/>
                  <a:pt x="0" y="1223693"/>
                </a:cubicBezTo>
                <a:cubicBezTo>
                  <a:pt x="-18663" y="1019018"/>
                  <a:pt x="53577" y="945236"/>
                  <a:pt x="0" y="699397"/>
                </a:cubicBezTo>
                <a:cubicBezTo>
                  <a:pt x="-53577" y="453558"/>
                  <a:pt x="7328" y="270858"/>
                  <a:pt x="0" y="106714"/>
                </a:cubicBezTo>
                <a:cubicBezTo>
                  <a:pt x="-5411" y="60620"/>
                  <a:pt x="36703" y="5909"/>
                  <a:pt x="106714" y="0"/>
                </a:cubicBezTo>
                <a:close/>
              </a:path>
              <a:path w="2356749" h="2492978" stroke="0" extrusionOk="0">
                <a:moveTo>
                  <a:pt x="106714" y="0"/>
                </a:moveTo>
                <a:cubicBezTo>
                  <a:pt x="307298" y="-12858"/>
                  <a:pt x="371025" y="28297"/>
                  <a:pt x="599678" y="0"/>
                </a:cubicBezTo>
                <a:cubicBezTo>
                  <a:pt x="828331" y="-28297"/>
                  <a:pt x="876588" y="48710"/>
                  <a:pt x="1092642" y="0"/>
                </a:cubicBezTo>
                <a:cubicBezTo>
                  <a:pt x="1308696" y="-48710"/>
                  <a:pt x="1392273" y="895"/>
                  <a:pt x="1564172" y="0"/>
                </a:cubicBezTo>
                <a:cubicBezTo>
                  <a:pt x="1736071" y="-895"/>
                  <a:pt x="1960166" y="76380"/>
                  <a:pt x="2250035" y="0"/>
                </a:cubicBezTo>
                <a:cubicBezTo>
                  <a:pt x="2320161" y="426"/>
                  <a:pt x="2359626" y="44750"/>
                  <a:pt x="2356749" y="106714"/>
                </a:cubicBezTo>
                <a:cubicBezTo>
                  <a:pt x="2366379" y="301904"/>
                  <a:pt x="2301290" y="470235"/>
                  <a:pt x="2356749" y="653806"/>
                </a:cubicBezTo>
                <a:cubicBezTo>
                  <a:pt x="2412208" y="837377"/>
                  <a:pt x="2314448" y="1097535"/>
                  <a:pt x="2356749" y="1269285"/>
                </a:cubicBezTo>
                <a:cubicBezTo>
                  <a:pt x="2399050" y="1441035"/>
                  <a:pt x="2294490" y="1702348"/>
                  <a:pt x="2356749" y="1839172"/>
                </a:cubicBezTo>
                <a:cubicBezTo>
                  <a:pt x="2419008" y="1975996"/>
                  <a:pt x="2313280" y="2196438"/>
                  <a:pt x="2356749" y="2386264"/>
                </a:cubicBezTo>
                <a:cubicBezTo>
                  <a:pt x="2356534" y="2429354"/>
                  <a:pt x="2307051" y="2503228"/>
                  <a:pt x="2250035" y="2492978"/>
                </a:cubicBezTo>
                <a:cubicBezTo>
                  <a:pt x="2092263" y="2552400"/>
                  <a:pt x="1848048" y="2492823"/>
                  <a:pt x="1735638" y="2492978"/>
                </a:cubicBezTo>
                <a:cubicBezTo>
                  <a:pt x="1623228" y="2493133"/>
                  <a:pt x="1346174" y="2432324"/>
                  <a:pt x="1178375" y="2492978"/>
                </a:cubicBezTo>
                <a:cubicBezTo>
                  <a:pt x="1010576" y="2553632"/>
                  <a:pt x="909022" y="2472129"/>
                  <a:pt x="685411" y="2492978"/>
                </a:cubicBezTo>
                <a:cubicBezTo>
                  <a:pt x="461800" y="2513827"/>
                  <a:pt x="271922" y="2492903"/>
                  <a:pt x="106714" y="2492978"/>
                </a:cubicBezTo>
                <a:cubicBezTo>
                  <a:pt x="49594" y="2484979"/>
                  <a:pt x="-6795" y="2439489"/>
                  <a:pt x="0" y="2386264"/>
                </a:cubicBezTo>
                <a:cubicBezTo>
                  <a:pt x="-16599" y="2159977"/>
                  <a:pt x="27352" y="1977908"/>
                  <a:pt x="0" y="1793581"/>
                </a:cubicBezTo>
                <a:cubicBezTo>
                  <a:pt x="-27352" y="1609254"/>
                  <a:pt x="4268" y="1512883"/>
                  <a:pt x="0" y="1292080"/>
                </a:cubicBezTo>
                <a:cubicBezTo>
                  <a:pt x="-4268" y="1071277"/>
                  <a:pt x="42836" y="1015806"/>
                  <a:pt x="0" y="790579"/>
                </a:cubicBezTo>
                <a:cubicBezTo>
                  <a:pt x="-42836" y="565352"/>
                  <a:pt x="39101" y="316228"/>
                  <a:pt x="0" y="106714"/>
                </a:cubicBezTo>
                <a:cubicBezTo>
                  <a:pt x="9069" y="46496"/>
                  <a:pt x="62326" y="-9608"/>
                  <a:pt x="106714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04909028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Resim Yer Tutucusu 23" descr="oyuncak, oyuncak bebek içeren bir resim&#10;&#10;Açıklama otomatik olarak oluşturuldu">
            <a:extLst>
              <a:ext uri="{FF2B5EF4-FFF2-40B4-BE49-F238E27FC236}">
                <a16:creationId xmlns:a16="http://schemas.microsoft.com/office/drawing/2014/main" id="{0D96E98F-3E60-43BA-98A4-11A31F0F66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8029" y="4794302"/>
            <a:ext cx="1824264" cy="1929713"/>
          </a:xfrm>
          <a:custGeom>
            <a:avLst/>
            <a:gdLst>
              <a:gd name="connsiteX0" fmla="*/ 106714 w 2356749"/>
              <a:gd name="connsiteY0" fmla="*/ 0 h 2492978"/>
              <a:gd name="connsiteX1" fmla="*/ 685411 w 2356749"/>
              <a:gd name="connsiteY1" fmla="*/ 0 h 2492978"/>
              <a:gd name="connsiteX2" fmla="*/ 1242674 w 2356749"/>
              <a:gd name="connsiteY2" fmla="*/ 0 h 2492978"/>
              <a:gd name="connsiteX3" fmla="*/ 1714205 w 2356749"/>
              <a:gd name="connsiteY3" fmla="*/ 0 h 2492978"/>
              <a:gd name="connsiteX4" fmla="*/ 2250035 w 2356749"/>
              <a:gd name="connsiteY4" fmla="*/ 0 h 2492978"/>
              <a:gd name="connsiteX5" fmla="*/ 2356749 w 2356749"/>
              <a:gd name="connsiteY5" fmla="*/ 106714 h 2492978"/>
              <a:gd name="connsiteX6" fmla="*/ 2356749 w 2356749"/>
              <a:gd name="connsiteY6" fmla="*/ 722193 h 2492978"/>
              <a:gd name="connsiteX7" fmla="*/ 2356749 w 2356749"/>
              <a:gd name="connsiteY7" fmla="*/ 1269285 h 2492978"/>
              <a:gd name="connsiteX8" fmla="*/ 2356749 w 2356749"/>
              <a:gd name="connsiteY8" fmla="*/ 1816377 h 2492978"/>
              <a:gd name="connsiteX9" fmla="*/ 2356749 w 2356749"/>
              <a:gd name="connsiteY9" fmla="*/ 2386264 h 2492978"/>
              <a:gd name="connsiteX10" fmla="*/ 2250035 w 2356749"/>
              <a:gd name="connsiteY10" fmla="*/ 2492978 h 2492978"/>
              <a:gd name="connsiteX11" fmla="*/ 1671338 w 2356749"/>
              <a:gd name="connsiteY11" fmla="*/ 2492978 h 2492978"/>
              <a:gd name="connsiteX12" fmla="*/ 1092642 w 2356749"/>
              <a:gd name="connsiteY12" fmla="*/ 2492978 h 2492978"/>
              <a:gd name="connsiteX13" fmla="*/ 621111 w 2356749"/>
              <a:gd name="connsiteY13" fmla="*/ 2492978 h 2492978"/>
              <a:gd name="connsiteX14" fmla="*/ 106714 w 2356749"/>
              <a:gd name="connsiteY14" fmla="*/ 2492978 h 2492978"/>
              <a:gd name="connsiteX15" fmla="*/ 0 w 2356749"/>
              <a:gd name="connsiteY15" fmla="*/ 2386264 h 2492978"/>
              <a:gd name="connsiteX16" fmla="*/ 0 w 2356749"/>
              <a:gd name="connsiteY16" fmla="*/ 1816377 h 2492978"/>
              <a:gd name="connsiteX17" fmla="*/ 0 w 2356749"/>
              <a:gd name="connsiteY17" fmla="*/ 1200898 h 2492978"/>
              <a:gd name="connsiteX18" fmla="*/ 0 w 2356749"/>
              <a:gd name="connsiteY18" fmla="*/ 106714 h 2492978"/>
              <a:gd name="connsiteX19" fmla="*/ 106714 w 2356749"/>
              <a:gd name="connsiteY19" fmla="*/ 0 h 249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56749" h="2492978" fill="none" extrusionOk="0">
                <a:moveTo>
                  <a:pt x="106714" y="0"/>
                </a:moveTo>
                <a:cubicBezTo>
                  <a:pt x="246294" y="-27002"/>
                  <a:pt x="532566" y="26864"/>
                  <a:pt x="685411" y="0"/>
                </a:cubicBezTo>
                <a:cubicBezTo>
                  <a:pt x="838256" y="-26864"/>
                  <a:pt x="1072570" y="19018"/>
                  <a:pt x="1242674" y="0"/>
                </a:cubicBezTo>
                <a:cubicBezTo>
                  <a:pt x="1412778" y="-19018"/>
                  <a:pt x="1560397" y="28199"/>
                  <a:pt x="1714205" y="0"/>
                </a:cubicBezTo>
                <a:cubicBezTo>
                  <a:pt x="1868013" y="-28199"/>
                  <a:pt x="2044814" y="54593"/>
                  <a:pt x="2250035" y="0"/>
                </a:cubicBezTo>
                <a:cubicBezTo>
                  <a:pt x="2313045" y="7749"/>
                  <a:pt x="2365232" y="57360"/>
                  <a:pt x="2356749" y="106714"/>
                </a:cubicBezTo>
                <a:cubicBezTo>
                  <a:pt x="2420028" y="361547"/>
                  <a:pt x="2351079" y="581954"/>
                  <a:pt x="2356749" y="722193"/>
                </a:cubicBezTo>
                <a:cubicBezTo>
                  <a:pt x="2362419" y="862432"/>
                  <a:pt x="2310621" y="1067422"/>
                  <a:pt x="2356749" y="1269285"/>
                </a:cubicBezTo>
                <a:cubicBezTo>
                  <a:pt x="2402877" y="1471148"/>
                  <a:pt x="2327511" y="1570509"/>
                  <a:pt x="2356749" y="1816377"/>
                </a:cubicBezTo>
                <a:cubicBezTo>
                  <a:pt x="2385987" y="2062245"/>
                  <a:pt x="2345901" y="2161472"/>
                  <a:pt x="2356749" y="2386264"/>
                </a:cubicBezTo>
                <a:cubicBezTo>
                  <a:pt x="2355941" y="2443614"/>
                  <a:pt x="2304991" y="2486946"/>
                  <a:pt x="2250035" y="2492978"/>
                </a:cubicBezTo>
                <a:cubicBezTo>
                  <a:pt x="2119634" y="2535163"/>
                  <a:pt x="1882779" y="2427406"/>
                  <a:pt x="1671338" y="2492978"/>
                </a:cubicBezTo>
                <a:cubicBezTo>
                  <a:pt x="1459897" y="2558550"/>
                  <a:pt x="1373549" y="2460556"/>
                  <a:pt x="1092642" y="2492978"/>
                </a:cubicBezTo>
                <a:cubicBezTo>
                  <a:pt x="811735" y="2525400"/>
                  <a:pt x="754019" y="2460459"/>
                  <a:pt x="621111" y="2492978"/>
                </a:cubicBezTo>
                <a:cubicBezTo>
                  <a:pt x="488203" y="2525497"/>
                  <a:pt x="314873" y="2462014"/>
                  <a:pt x="106714" y="2492978"/>
                </a:cubicBezTo>
                <a:cubicBezTo>
                  <a:pt x="45142" y="2502185"/>
                  <a:pt x="297" y="2449344"/>
                  <a:pt x="0" y="2386264"/>
                </a:cubicBezTo>
                <a:cubicBezTo>
                  <a:pt x="-13619" y="2129308"/>
                  <a:pt x="60905" y="2008385"/>
                  <a:pt x="0" y="1816377"/>
                </a:cubicBezTo>
                <a:cubicBezTo>
                  <a:pt x="-60905" y="1624369"/>
                  <a:pt x="35237" y="1364752"/>
                  <a:pt x="0" y="1200898"/>
                </a:cubicBezTo>
                <a:cubicBezTo>
                  <a:pt x="-35237" y="1037044"/>
                  <a:pt x="91379" y="524135"/>
                  <a:pt x="0" y="106714"/>
                </a:cubicBezTo>
                <a:cubicBezTo>
                  <a:pt x="3194" y="52175"/>
                  <a:pt x="42003" y="-15026"/>
                  <a:pt x="106714" y="0"/>
                </a:cubicBezTo>
                <a:close/>
              </a:path>
              <a:path w="2356749" h="2492978" stroke="0" extrusionOk="0">
                <a:moveTo>
                  <a:pt x="106714" y="0"/>
                </a:moveTo>
                <a:cubicBezTo>
                  <a:pt x="339415" y="-46565"/>
                  <a:pt x="516255" y="57033"/>
                  <a:pt x="642544" y="0"/>
                </a:cubicBezTo>
                <a:cubicBezTo>
                  <a:pt x="768833" y="-57033"/>
                  <a:pt x="1086156" y="60873"/>
                  <a:pt x="1199808" y="0"/>
                </a:cubicBezTo>
                <a:cubicBezTo>
                  <a:pt x="1313460" y="-60873"/>
                  <a:pt x="1546043" y="26527"/>
                  <a:pt x="1778504" y="0"/>
                </a:cubicBezTo>
                <a:cubicBezTo>
                  <a:pt x="2010965" y="-26527"/>
                  <a:pt x="2053972" y="13140"/>
                  <a:pt x="2250035" y="0"/>
                </a:cubicBezTo>
                <a:cubicBezTo>
                  <a:pt x="2301574" y="4139"/>
                  <a:pt x="2362194" y="51148"/>
                  <a:pt x="2356749" y="106714"/>
                </a:cubicBezTo>
                <a:cubicBezTo>
                  <a:pt x="2398464" y="282905"/>
                  <a:pt x="2300388" y="520300"/>
                  <a:pt x="2356749" y="631011"/>
                </a:cubicBezTo>
                <a:cubicBezTo>
                  <a:pt x="2413110" y="741722"/>
                  <a:pt x="2340157" y="918217"/>
                  <a:pt x="2356749" y="1132512"/>
                </a:cubicBezTo>
                <a:cubicBezTo>
                  <a:pt x="2373341" y="1346807"/>
                  <a:pt x="2302154" y="1621256"/>
                  <a:pt x="2356749" y="1747990"/>
                </a:cubicBezTo>
                <a:cubicBezTo>
                  <a:pt x="2411344" y="1874724"/>
                  <a:pt x="2300508" y="2113249"/>
                  <a:pt x="2356749" y="2386264"/>
                </a:cubicBezTo>
                <a:cubicBezTo>
                  <a:pt x="2370967" y="2439026"/>
                  <a:pt x="2317548" y="2478388"/>
                  <a:pt x="2250035" y="2492978"/>
                </a:cubicBezTo>
                <a:cubicBezTo>
                  <a:pt x="2046593" y="2496624"/>
                  <a:pt x="1942018" y="2441958"/>
                  <a:pt x="1757071" y="2492978"/>
                </a:cubicBezTo>
                <a:cubicBezTo>
                  <a:pt x="1572124" y="2543998"/>
                  <a:pt x="1317159" y="2442614"/>
                  <a:pt x="1178375" y="2492978"/>
                </a:cubicBezTo>
                <a:cubicBezTo>
                  <a:pt x="1039591" y="2543342"/>
                  <a:pt x="812164" y="2431427"/>
                  <a:pt x="621111" y="2492978"/>
                </a:cubicBezTo>
                <a:cubicBezTo>
                  <a:pt x="430058" y="2554529"/>
                  <a:pt x="358659" y="2432978"/>
                  <a:pt x="106714" y="2492978"/>
                </a:cubicBezTo>
                <a:cubicBezTo>
                  <a:pt x="49687" y="2496952"/>
                  <a:pt x="8675" y="2442940"/>
                  <a:pt x="0" y="2386264"/>
                </a:cubicBezTo>
                <a:cubicBezTo>
                  <a:pt x="-30781" y="2185308"/>
                  <a:pt x="46887" y="2096034"/>
                  <a:pt x="0" y="1839172"/>
                </a:cubicBezTo>
                <a:cubicBezTo>
                  <a:pt x="-46887" y="1582310"/>
                  <a:pt x="51515" y="1526767"/>
                  <a:pt x="0" y="1314876"/>
                </a:cubicBezTo>
                <a:cubicBezTo>
                  <a:pt x="-51515" y="1102985"/>
                  <a:pt x="26395" y="850449"/>
                  <a:pt x="0" y="722193"/>
                </a:cubicBezTo>
                <a:cubicBezTo>
                  <a:pt x="-26395" y="593937"/>
                  <a:pt x="15568" y="298687"/>
                  <a:pt x="0" y="106714"/>
                </a:cubicBezTo>
                <a:cubicBezTo>
                  <a:pt x="-1165" y="47091"/>
                  <a:pt x="50265" y="-11113"/>
                  <a:pt x="106714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908837284"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2" name="Metin kutusu 11"/>
          <p:cNvSpPr txBox="1"/>
          <p:nvPr/>
        </p:nvSpPr>
        <p:spPr>
          <a:xfrm>
            <a:off x="-300950" y="4238885"/>
            <a:ext cx="1233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            AĞIZ                        POPO                       GÖĞÜS                   CİNSEL ORGANLAR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47084" y="1148275"/>
            <a:ext cx="1149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Vücudumuzun bu bölgelerine kimse bakamaz ve dokunamaz. Sadece bizim iznimizle ailemiz veya hasta olduğumuzda doktor dokunabilir.</a:t>
            </a:r>
          </a:p>
        </p:txBody>
      </p:sp>
    </p:spTree>
    <p:extLst>
      <p:ext uri="{BB962C8B-B14F-4D97-AF65-F5344CB8AC3E}">
        <p14:creationId xmlns:p14="http://schemas.microsoft.com/office/powerpoint/2010/main" val="391374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2772" y="457200"/>
            <a:ext cx="10926931" cy="1286651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İYİ DOKUNUŞ NASIL HİSSETTİRİR?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0" y="1954561"/>
            <a:ext cx="3898199" cy="3898199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08" y="1954561"/>
            <a:ext cx="3785191" cy="378519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6" y="1954561"/>
            <a:ext cx="3694159" cy="37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223" y="365125"/>
            <a:ext cx="11848074" cy="141605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KÖTÜ DOKUNUŞ NASIL HİSSETTİRİR?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4" y="2353469"/>
            <a:ext cx="3555018" cy="355501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0" y="2534886"/>
            <a:ext cx="3345637" cy="334563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155" y="1690688"/>
            <a:ext cx="4937189" cy="51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1797E82-822D-DF49-EC0F-F8D344BC6A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5055066" h="10177913">
                <a:moveTo>
                  <a:pt x="0" y="0"/>
                </a:moveTo>
                <a:lnTo>
                  <a:pt x="15055066" y="0"/>
                </a:lnTo>
                <a:lnTo>
                  <a:pt x="15055066" y="10177913"/>
                </a:lnTo>
                <a:lnTo>
                  <a:pt x="0" y="10177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108" t="139" r="-7356" b="79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477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0716A1-486E-B96C-A107-7365827F9D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150" b="145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SINIR KOYMAMIZ GEREKEN DURUMLAR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0207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7682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DD045-C53D-2B76-838F-536524E2E8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25000"/>
          <a:stretch/>
        </p:blipFill>
        <p:spPr>
          <a:xfrm>
            <a:off x="20" y="9949"/>
            <a:ext cx="12191980" cy="685799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FFFFFF"/>
                </a:solidFill>
                <a:latin typeface="Comic Sans MS" panose="030F0702030302020204" pitchFamily="66" charset="0"/>
              </a:rPr>
              <a:t>SINIRLARIMI ÇİZİYORUM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1394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316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 descr="metin, logo, grafik, yazı tipi içeren bir resim&#10;&#10;Açıklama otomatik olarak oluşturuldu">
            <a:extLst>
              <a:ext uri="{FF2B5EF4-FFF2-40B4-BE49-F238E27FC236}">
                <a16:creationId xmlns:a16="http://schemas.microsoft.com/office/drawing/2014/main" id="{D0D1CC1E-C8AD-4152-33AC-E390B3831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614196"/>
            <a:ext cx="4777381" cy="545986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CF8440-E81C-6EE1-7F7D-1CBD457A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SINIRLARA VE KURALLARA UYARAK DİNLEDİĞİNİZ İÇİN TEŞEKKÜR EDERİZ.</a:t>
            </a:r>
          </a:p>
        </p:txBody>
      </p:sp>
    </p:spTree>
    <p:extLst>
      <p:ext uri="{BB962C8B-B14F-4D97-AF65-F5344CB8AC3E}">
        <p14:creationId xmlns:p14="http://schemas.microsoft.com/office/powerpoint/2010/main" val="101667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SINIR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7444" y="2584173"/>
            <a:ext cx="5814118" cy="3592789"/>
          </a:xfrm>
        </p:spPr>
        <p:txBody>
          <a:bodyPr>
            <a:normAutofit/>
          </a:bodyPr>
          <a:lstStyle/>
          <a:p>
            <a:endParaRPr lang="tr-TR" sz="2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200" b="1" dirty="0">
                <a:latin typeface="Comic Sans MS" panose="030F0702030302020204" pitchFamily="66" charset="0"/>
              </a:rPr>
              <a:t>Sınır; bir kişiden ne beklediğinizi ve size karşı nasıl davranabileceğini belirlediğiniz kurallardır.</a:t>
            </a:r>
            <a:r>
              <a:rPr lang="en-GB" sz="2200" b="1" dirty="0"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tr-TR" sz="2200" b="1" dirty="0"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tr-TR" sz="2200" dirty="0"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tr-TR" sz="2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Kümes telinin yakından görünümü">
            <a:extLst>
              <a:ext uri="{FF2B5EF4-FFF2-40B4-BE49-F238E27FC236}">
                <a16:creationId xmlns:a16="http://schemas.microsoft.com/office/drawing/2014/main" id="{DEFF32C7-80EA-ABC5-E833-580252F4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50" r="18799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81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3615" y="288729"/>
            <a:ext cx="8384770" cy="9226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S</a:t>
            </a:r>
            <a:r>
              <a:rPr lang="tr-TR" sz="2800" b="1" dirty="0" err="1">
                <a:latin typeface="Comic Sans MS" panose="030F0702030302020204" pitchFamily="66" charset="0"/>
              </a:rPr>
              <a:t>evgili</a:t>
            </a:r>
            <a:r>
              <a:rPr lang="tr-TR" sz="2800" b="1" dirty="0">
                <a:latin typeface="Comic Sans MS" panose="030F0702030302020204" pitchFamily="66" charset="0"/>
              </a:rPr>
              <a:t> çocuklar, fotoğrafta gördüğünüz çitler ve duvarlar sizce ne işe yarıyor?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İçerik Yer Tutucusu 4" descr="ölçekli maket, bina, ev içeren bir resim&#10;&#10;Açıklama otomatik olarak oluşturuldu">
            <a:extLst>
              <a:ext uri="{FF2B5EF4-FFF2-40B4-BE49-F238E27FC236}">
                <a16:creationId xmlns:a16="http://schemas.microsoft.com/office/drawing/2014/main" id="{960AD00E-F01D-1DA1-ADD9-853DDFB83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" y="1929448"/>
            <a:ext cx="6472047" cy="4854035"/>
          </a:xfrm>
          <a:prstGeom prst="rect">
            <a:avLst/>
          </a:prstGeom>
        </p:spPr>
      </p:pic>
      <p:pic>
        <p:nvPicPr>
          <p:cNvPr id="7" name="Resim 6" descr="dış mekan, ağaç, bina, bitki içeren bir resim&#10;&#10;Açıklama otomatik olarak oluşturuldu">
            <a:extLst>
              <a:ext uri="{FF2B5EF4-FFF2-40B4-BE49-F238E27FC236}">
                <a16:creationId xmlns:a16="http://schemas.microsoft.com/office/drawing/2014/main" id="{2F127046-A8DA-872F-EE4E-BDDA8DF4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11" y="2551502"/>
            <a:ext cx="5596128" cy="33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kırpıntı çizim, Çizgi film, çizgi film, Animasyon içeren bir resim&#10;&#10;Açıklama otomatik olarak oluşturuldu">
            <a:extLst>
              <a:ext uri="{FF2B5EF4-FFF2-40B4-BE49-F238E27FC236}">
                <a16:creationId xmlns:a16="http://schemas.microsoft.com/office/drawing/2014/main" id="{C3AAC281-6C2E-A97C-6AA0-D51EA9F0D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r="9889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1E3E48-1B60-9E4A-496D-251E4D91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273" y="2665962"/>
            <a:ext cx="4866064" cy="32387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Bizim de tıpkı bir evin çitleri, okul bahçesinin duvarları gibi kendi etrafımızda bizi saran sınırlarımız vardır. İşte bu sınırlara </a:t>
            </a:r>
            <a:r>
              <a:rPr lang="tr-TR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kişisel sınır </a:t>
            </a:r>
            <a:r>
              <a:rPr lang="tr-TR" sz="2000" b="1" dirty="0">
                <a:latin typeface="Comic Sans MS" panose="030F0702030302020204" pitchFamily="66" charset="0"/>
              </a:rPr>
              <a:t>diyoruz. </a:t>
            </a:r>
          </a:p>
        </p:txBody>
      </p:sp>
      <p:sp>
        <p:nvSpPr>
          <p:cNvPr id="2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05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Sınırlarımızı gözümüzle göremeyiz.</a:t>
            </a:r>
          </a:p>
          <a:p>
            <a:endParaRPr lang="tr-TR" sz="2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Ama onları bir </a:t>
            </a:r>
            <a:r>
              <a:rPr lang="tr-TR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hulahopa</a:t>
            </a:r>
            <a:r>
              <a:rPr 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benzetebiliriz.</a:t>
            </a:r>
          </a:p>
        </p:txBody>
      </p:sp>
      <p:pic>
        <p:nvPicPr>
          <p:cNvPr id="4" name="Resim 3" descr="çizgi film, Çizgi film, kırpıntı çizim, oyuncak içeren bir resim&#10;&#10;Açıklama otomatik olarak oluşturuld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400915"/>
            <a:ext cx="10917936" cy="37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5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" y="1511599"/>
            <a:ext cx="5628018" cy="36019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5441" y="1999777"/>
            <a:ext cx="5076325" cy="34067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Sınırlar diğer insanlarla aramıza mesafe koymamıza yardımcı olur. </a:t>
            </a:r>
          </a:p>
          <a:p>
            <a:pPr marL="0" indent="0">
              <a:buNone/>
            </a:pPr>
            <a:endParaRPr lang="tr-TR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b="1" dirty="0">
                <a:latin typeface="Comic Sans MS" panose="030F0702030302020204" pitchFamily="66" charset="0"/>
              </a:rPr>
              <a:t>Böylece kendimizi rahatsız hissetmeyiz.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tr-TR" sz="3400" b="1" dirty="0">
                <a:latin typeface="Comic Sans MS" panose="030F0702030302020204" pitchFamily="66" charset="0"/>
              </a:rPr>
              <a:t>SINIR KOYMANIN FAYDALARI</a:t>
            </a:r>
          </a:p>
        </p:txBody>
      </p:sp>
      <p:grpSp>
        <p:nvGrpSpPr>
          <p:cNvPr id="46" name="Group 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7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kırpıntı çizim, ekran görüntüsü, çizgi film, tasarım içeren bir resim&#10;&#10;Açıklama otomatik olarak oluşturuld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3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70763"/>
              </p:ext>
            </p:extLst>
          </p:nvPr>
        </p:nvGraphicFramePr>
        <p:xfrm>
          <a:off x="159341" y="2330505"/>
          <a:ext cx="5446329" cy="410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431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Comic Sans MS" panose="030F0702030302020204" pitchFamily="66" charset="0"/>
              </a:rPr>
              <a:t>SINIR VE KURAL ÖRNEKLERİ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814654"/>
              </p:ext>
            </p:extLst>
          </p:nvPr>
        </p:nvGraphicFramePr>
        <p:xfrm>
          <a:off x="838200" y="1423394"/>
          <a:ext cx="10515600" cy="3388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EVDE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OKULDA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SOSYAL ORTAMDA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</a:rPr>
                        <a:t>Ebeveynlerimizin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odasının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kapısını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çalarak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izin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isteyerek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içeri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girmek</a:t>
                      </a:r>
                      <a:endParaRPr lang="en-US" sz="8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Eşyalarımızı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sıra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arkadaşımızı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rahatsız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etmeden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yerleştirmek</a:t>
                      </a:r>
                      <a:endParaRPr lang="en-US" sz="8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Trafikte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yaya 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</a:rPr>
                        <a:t>geçidini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kullanmak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yeşil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ışıkta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geçmek</a:t>
                      </a:r>
                      <a:endParaRPr lang="en-US" sz="8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Banyo/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tuvalet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kapısını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kapalı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tutmak</a:t>
                      </a:r>
                      <a:endParaRPr lang="en-US" sz="8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Kantinde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sıraya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girmek</a:t>
                      </a:r>
                      <a:endParaRPr lang="en-US" sz="8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Bankada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markette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fırında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sıraya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girmek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8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Oyuncaklarımızı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</a:rPr>
                        <a:t> ve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okul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eşyalarımızı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özenli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kullanmak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kırmamak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Derste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söz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alarak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konuşmak</a:t>
                      </a:r>
                      <a:endParaRPr lang="en-US" sz="8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Parkta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oyuncaklara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sıra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ile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binmek</a:t>
                      </a:r>
                      <a:endParaRPr lang="en-US" sz="8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Resim 3" descr="taslak, çizgi sanatı, çizim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BFF9BB1A-7E2D-9184-1C84-ACF48D47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64" y="4811754"/>
            <a:ext cx="4726471" cy="26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AABFBF3-ED9E-F836-FA70-5F4FCE70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35" t="24652" r="8345" b="9931"/>
          <a:stretch/>
        </p:blipFill>
        <p:spPr>
          <a:xfrm>
            <a:off x="997226" y="-167373"/>
            <a:ext cx="10197548" cy="56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37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347</Words>
  <Application>Microsoft Office PowerPoint</Application>
  <PresentationFormat>Geniş ekran</PresentationFormat>
  <Paragraphs>57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Avenir Next LT Pro</vt:lpstr>
      <vt:lpstr>Calibri</vt:lpstr>
      <vt:lpstr>Comic Sans MS</vt:lpstr>
      <vt:lpstr>Open Sans</vt:lpstr>
      <vt:lpstr>Office Teması</vt:lpstr>
      <vt:lpstr>SINIR KOYMA</vt:lpstr>
      <vt:lpstr>SINIR NEDİR?</vt:lpstr>
      <vt:lpstr>Sevgili çocuklar, fotoğrafta gördüğünüz çitler ve duvarlar sizce ne işe yarıyor?</vt:lpstr>
      <vt:lpstr>PowerPoint Sunusu</vt:lpstr>
      <vt:lpstr>PowerPoint Sunusu</vt:lpstr>
      <vt:lpstr>PowerPoint Sunusu</vt:lpstr>
      <vt:lpstr>SINIR KOYMANIN FAYDALARI</vt:lpstr>
      <vt:lpstr>SINIR VE KURAL ÖRNEKLERİ</vt:lpstr>
      <vt:lpstr>PowerPoint Sunusu</vt:lpstr>
      <vt:lpstr>Özel alanı tıpkı bir hulahopa benzetebiliriz.  Bu mesafede sadece ebeveynlerimiz ve kardeşlerimiz bize yaklaşabilirler.</vt:lpstr>
      <vt:lpstr>KİŞİSEL ALAN</vt:lpstr>
      <vt:lpstr>ÖZEL BÖLGELERİMİZ</vt:lpstr>
      <vt:lpstr>İYİ DOKUNUŞ NASIL HİSSETTİRİR?</vt:lpstr>
      <vt:lpstr>KÖTÜ DOKUNUŞ NASIL HİSSETTİRİR?</vt:lpstr>
      <vt:lpstr>PowerPoint Sunusu</vt:lpstr>
      <vt:lpstr>SINIR KOYMAMIZ GEREKEN DURUMLAR</vt:lpstr>
      <vt:lpstr>SINIRLARIMI ÇİZİYORUM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SINIR KOYMA</dc:title>
  <dc:creator>User</dc:creator>
  <cp:lastModifiedBy>User</cp:lastModifiedBy>
  <cp:revision>24</cp:revision>
  <dcterms:created xsi:type="dcterms:W3CDTF">2024-09-16T09:04:54Z</dcterms:created>
  <dcterms:modified xsi:type="dcterms:W3CDTF">2024-09-18T12:52:53Z</dcterms:modified>
</cp:coreProperties>
</file>